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slideLayouts/slideLayout19.xml" ContentType="application/vnd.openxmlformats-officedocument.presentationml.slideLayout+xml"/>
  <Override PartName="/ppt/theme/theme14.xml" ContentType="application/vnd.openxmlformats-officedocument.theme+xml"/>
  <Override PartName="/ppt/slideLayouts/slideLayout2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99" r:id="rId5"/>
    <p:sldMasterId id="2147485488" r:id="rId6"/>
    <p:sldMasterId id="2147485490" r:id="rId7"/>
    <p:sldMasterId id="2147485492" r:id="rId8"/>
    <p:sldMasterId id="2147485510" r:id="rId9"/>
    <p:sldMasterId id="2147485505" r:id="rId10"/>
    <p:sldMasterId id="2147485521" r:id="rId11"/>
    <p:sldMasterId id="2147485527" r:id="rId12"/>
    <p:sldMasterId id="2147485529" r:id="rId13"/>
    <p:sldMasterId id="2147485517" r:id="rId14"/>
    <p:sldMasterId id="2147485525" r:id="rId15"/>
    <p:sldMasterId id="2147485508" r:id="rId16"/>
    <p:sldMasterId id="2147485519" r:id="rId17"/>
    <p:sldMasterId id="2147485523" r:id="rId18"/>
    <p:sldMasterId id="2147485486" r:id="rId19"/>
  </p:sldMasterIdLst>
  <p:notesMasterIdLst>
    <p:notesMasterId r:id="rId42"/>
  </p:notesMasterIdLst>
  <p:handoutMasterIdLst>
    <p:handoutMasterId r:id="rId43"/>
  </p:handoutMasterIdLst>
  <p:sldIdLst>
    <p:sldId id="262" r:id="rId20"/>
    <p:sldId id="283" r:id="rId21"/>
    <p:sldId id="263" r:id="rId22"/>
    <p:sldId id="300" r:id="rId23"/>
    <p:sldId id="266" r:id="rId24"/>
    <p:sldId id="267" r:id="rId25"/>
    <p:sldId id="301" r:id="rId26"/>
    <p:sldId id="302" r:id="rId27"/>
    <p:sldId id="303" r:id="rId28"/>
    <p:sldId id="304" r:id="rId29"/>
    <p:sldId id="305" r:id="rId30"/>
    <p:sldId id="324" r:id="rId31"/>
    <p:sldId id="321" r:id="rId32"/>
    <p:sldId id="323" r:id="rId33"/>
    <p:sldId id="318" r:id="rId34"/>
    <p:sldId id="325" r:id="rId35"/>
    <p:sldId id="319" r:id="rId36"/>
    <p:sldId id="315" r:id="rId37"/>
    <p:sldId id="316" r:id="rId38"/>
    <p:sldId id="314" r:id="rId39"/>
    <p:sldId id="292" r:id="rId40"/>
    <p:sldId id="296" r:id="rId41"/>
  </p:sldIdLst>
  <p:sldSz cx="12192000" cy="6858000"/>
  <p:notesSz cx="6858000" cy="9144000"/>
  <p:custDataLst>
    <p:tags r:id="rId44"/>
  </p:custDataLst>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6AF521-7281-FB17-0EC3-CEDA69203420}" name="Alieza Jo-Madugu" initials="AJ" userId="S::Alieza.Jo-Madugu@arm.com.ng::acf770d3-1e86-42bb-9757-e123c9158c41" providerId="AD"/>
  <p188:author id="{B65FD740-5BF1-FBB2-9B81-F609F8CBF605}" name="Olufisayo Bassey" initials="OB" userId="S::Olufisayo.Bassey@arm.com.ng::d1224644-ceeb-44a8-a39b-6241c28520fb" providerId="AD"/>
  <p188:author id="{AD30266D-3AE3-958F-6225-8E531745DC1E}" name="Alieza Jo-Madugu" initials="AJ" userId="S::alieza.jo-madugu@arm.com.ng::acf770d3-1e86-42bb-9757-e123c9158c41" providerId="AD"/>
  <p188:author id="{1B8CC0EC-00A8-D202-58E3-7048DE1C4062}" name="Ayodeji Ajilore" initials="AA" userId="S::Ayodeji.Ajilore@arm.com.ng::00b927fe-7823-404d-a3e9-04c6c636e3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bunoluwa Omolayole" initials="EO" lastIdx="1" clrIdx="0"/>
  <p:cmAuthor id="2" name="Ebunoluwa Abiola" initials="EA" lastIdx="1" clrIdx="1">
    <p:extLst>
      <p:ext uri="{19B8F6BF-5375-455C-9EA6-DF929625EA0E}">
        <p15:presenceInfo xmlns:p15="http://schemas.microsoft.com/office/powerpoint/2012/main" userId="S::Ebunoluwa.Abiola@arm.com.ng::03f217b4-46d6-4b5e-91cf-e9eea13daf90" providerId="AD"/>
      </p:ext>
    </p:extLst>
  </p:cmAuthor>
  <p:cmAuthor id="3" name="Ethan Okwara" initials="EO" lastIdx="3" clrIdx="2">
    <p:extLst>
      <p:ext uri="{19B8F6BF-5375-455C-9EA6-DF929625EA0E}">
        <p15:presenceInfo xmlns:p15="http://schemas.microsoft.com/office/powerpoint/2012/main" userId="Ethan Okwara" providerId="None"/>
      </p:ext>
    </p:extLst>
  </p:cmAuthor>
  <p:cmAuthor id="4" name="Kayode Adewunmi" initials="KA" lastIdx="1" clrIdx="3">
    <p:extLst>
      <p:ext uri="{19B8F6BF-5375-455C-9EA6-DF929625EA0E}">
        <p15:presenceInfo xmlns:p15="http://schemas.microsoft.com/office/powerpoint/2012/main" userId="S::kayode.adewunmi@arm.com.ng::2cbe0ebc-94ff-4864-abd0-36e427e76b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4A2"/>
    <a:srgbClr val="A20051"/>
    <a:srgbClr val="A41857"/>
    <a:srgbClr val="C9C19F"/>
    <a:srgbClr val="CBBFB4"/>
    <a:srgbClr val="EFEAE1"/>
    <a:srgbClr val="8C2351"/>
    <a:srgbClr val="CBC2B9"/>
    <a:srgbClr val="BEB2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D05B7-33CE-4282-B465-E807B88E429C}" v="41" dt="2024-03-04T12:17:36.418"/>
    <p1510:client id="{11AC9101-E30B-4D7A-69E4-90D919DB17FB}" v="1" dt="2024-03-04T00:55:57.191"/>
    <p1510:client id="{50402951-64D4-0E76-920E-F8E365326292}" v="7" dt="2024-03-03T15:23:27.826"/>
    <p1510:client id="{5C82BC12-A371-9C3A-934E-262F24F056DC}" v="150" dt="2024-03-04T11:09:32.183"/>
    <p1510:client id="{A4F57AF4-9C88-B52A-818D-13BA64749090}" v="3" dt="2024-03-04T09:16:03.818"/>
    <p1510:client id="{D5B4C3F9-94F3-4BBB-BAC7-BA9F2E3AF652}" v="60" dt="2024-03-04T11:13:31.377"/>
    <p1510:client id="{E9F535C1-7E4F-4BAD-B16D-C7F333076700}" v="50" dt="2024-03-04T11:58:39.170"/>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0.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2.xml"/><Relationship Id="rId44" Type="http://schemas.openxmlformats.org/officeDocument/2006/relationships/tags" Target="tags/tag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Master" Target="slideMasters/slideMaster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Olaosun" userId="S::esther.olaosun@arm.com.ng::2f52657e-575b-4687-882d-9965def31ed2" providerId="AD" clId="Web-{B0A97F9C-3E52-A5A0-1312-42903924EE7D}"/>
    <pc:docChg chg="modSld">
      <pc:chgData name="Esther Olaosun" userId="S::esther.olaosun@arm.com.ng::2f52657e-575b-4687-882d-9965def31ed2" providerId="AD" clId="Web-{B0A97F9C-3E52-A5A0-1312-42903924EE7D}" dt="2024-03-01T11:11:12.435" v="5" actId="20577"/>
      <pc:docMkLst>
        <pc:docMk/>
      </pc:docMkLst>
      <pc:sldChg chg="modSp">
        <pc:chgData name="Esther Olaosun" userId="S::esther.olaosun@arm.com.ng::2f52657e-575b-4687-882d-9965def31ed2" providerId="AD" clId="Web-{B0A97F9C-3E52-A5A0-1312-42903924EE7D}" dt="2024-03-01T11:11:12.435" v="5" actId="20577"/>
        <pc:sldMkLst>
          <pc:docMk/>
          <pc:sldMk cId="1105719510" sldId="262"/>
        </pc:sldMkLst>
        <pc:spChg chg="mod">
          <ac:chgData name="Esther Olaosun" userId="S::esther.olaosun@arm.com.ng::2f52657e-575b-4687-882d-9965def31ed2" providerId="AD" clId="Web-{B0A97F9C-3E52-A5A0-1312-42903924EE7D}" dt="2024-03-01T11:11:12.435" v="5" actId="20577"/>
          <ac:spMkLst>
            <pc:docMk/>
            <pc:sldMk cId="1105719510" sldId="262"/>
            <ac:spMk id="3" creationId="{1CCD96D6-F780-1D40-B328-879E9D6E4863}"/>
          </ac:spMkLst>
        </pc:spChg>
      </pc:sldChg>
    </pc:docChg>
  </pc:docChgLst>
  <pc:docChgLst>
    <pc:chgData name="Olushola Banjo" userId="3831c059-6b3e-491c-b779-e7f60634aa4a" providerId="ADAL" clId="{419695C2-FE24-4369-AC11-099044038009}"/>
    <pc:docChg chg="undo custSel modSld">
      <pc:chgData name="Olushola Banjo" userId="3831c059-6b3e-491c-b779-e7f60634aa4a" providerId="ADAL" clId="{419695C2-FE24-4369-AC11-099044038009}" dt="2024-02-09T12:39:48.664" v="682" actId="14100"/>
      <pc:docMkLst>
        <pc:docMk/>
      </pc:docMkLst>
      <pc:sldChg chg="modSp mod">
        <pc:chgData name="Olushola Banjo" userId="3831c059-6b3e-491c-b779-e7f60634aa4a" providerId="ADAL" clId="{419695C2-FE24-4369-AC11-099044038009}" dt="2024-02-01T20:59:41.031" v="0" actId="13926"/>
        <pc:sldMkLst>
          <pc:docMk/>
          <pc:sldMk cId="3096216115" sldId="263"/>
        </pc:sldMkLst>
        <pc:spChg chg="mod">
          <ac:chgData name="Olushola Banjo" userId="3831c059-6b3e-491c-b779-e7f60634aa4a" providerId="ADAL" clId="{419695C2-FE24-4369-AC11-099044038009}" dt="2024-02-01T20:59:41.031" v="0" actId="13926"/>
          <ac:spMkLst>
            <pc:docMk/>
            <pc:sldMk cId="3096216115" sldId="263"/>
            <ac:spMk id="2" creationId="{649F575B-F40A-934D-B9FE-7D6C1531D417}"/>
          </ac:spMkLst>
        </pc:spChg>
      </pc:sldChg>
      <pc:sldChg chg="modSp mod">
        <pc:chgData name="Olushola Banjo" userId="3831c059-6b3e-491c-b779-e7f60634aa4a" providerId="ADAL" clId="{419695C2-FE24-4369-AC11-099044038009}" dt="2024-02-01T20:59:58.950" v="10" actId="20577"/>
        <pc:sldMkLst>
          <pc:docMk/>
          <pc:sldMk cId="1702068235" sldId="266"/>
        </pc:sldMkLst>
        <pc:spChg chg="mod">
          <ac:chgData name="Olushola Banjo" userId="3831c059-6b3e-491c-b779-e7f60634aa4a" providerId="ADAL" clId="{419695C2-FE24-4369-AC11-099044038009}" dt="2024-02-01T20:59:58.950" v="10" actId="20577"/>
          <ac:spMkLst>
            <pc:docMk/>
            <pc:sldMk cId="1702068235" sldId="266"/>
            <ac:spMk id="3" creationId="{33707AE8-DF9F-1149-B991-E1FC584D4ED8}"/>
          </ac:spMkLst>
        </pc:spChg>
      </pc:sldChg>
      <pc:sldChg chg="delSp modSp mod">
        <pc:chgData name="Olushola Banjo" userId="3831c059-6b3e-491c-b779-e7f60634aa4a" providerId="ADAL" clId="{419695C2-FE24-4369-AC11-099044038009}" dt="2024-02-01T21:16:33.671" v="138" actId="20577"/>
        <pc:sldMkLst>
          <pc:docMk/>
          <pc:sldMk cId="2879831088" sldId="267"/>
        </pc:sldMkLst>
        <pc:spChg chg="mod">
          <ac:chgData name="Olushola Banjo" userId="3831c059-6b3e-491c-b779-e7f60634aa4a" providerId="ADAL" clId="{419695C2-FE24-4369-AC11-099044038009}" dt="2024-02-01T21:03:21.547" v="12" actId="20577"/>
          <ac:spMkLst>
            <pc:docMk/>
            <pc:sldMk cId="2879831088" sldId="267"/>
            <ac:spMk id="7" creationId="{39FF4791-67D5-BB4E-2706-9568602AA92B}"/>
          </ac:spMkLst>
        </pc:spChg>
        <pc:graphicFrameChg chg="modGraphic">
          <ac:chgData name="Olushola Banjo" userId="3831c059-6b3e-491c-b779-e7f60634aa4a" providerId="ADAL" clId="{419695C2-FE24-4369-AC11-099044038009}" dt="2024-02-01T21:16:33.671" v="138" actId="20577"/>
          <ac:graphicFrameMkLst>
            <pc:docMk/>
            <pc:sldMk cId="2879831088" sldId="267"/>
            <ac:graphicFrameMk id="9" creationId="{C35D7F96-28AC-DC8E-FBAF-B043524B8899}"/>
          </ac:graphicFrameMkLst>
        </pc:graphicFrameChg>
        <pc:graphicFrameChg chg="del">
          <ac:chgData name="Olushola Banjo" userId="3831c059-6b3e-491c-b779-e7f60634aa4a" providerId="ADAL" clId="{419695C2-FE24-4369-AC11-099044038009}" dt="2024-02-01T21:05:20.921" v="14" actId="21"/>
          <ac:graphicFrameMkLst>
            <pc:docMk/>
            <pc:sldMk cId="2879831088" sldId="267"/>
            <ac:graphicFrameMk id="10" creationId="{FBD8D09C-0FA5-EE5E-3F74-1F502FFF1520}"/>
          </ac:graphicFrameMkLst>
        </pc:graphicFrameChg>
        <pc:graphicFrameChg chg="mod modGraphic">
          <ac:chgData name="Olushola Banjo" userId="3831c059-6b3e-491c-b779-e7f60634aa4a" providerId="ADAL" clId="{419695C2-FE24-4369-AC11-099044038009}" dt="2024-02-01T21:10:09.105" v="131" actId="14100"/>
          <ac:graphicFrameMkLst>
            <pc:docMk/>
            <pc:sldMk cId="2879831088" sldId="267"/>
            <ac:graphicFrameMk id="11" creationId="{F2BC14E6-CACF-3042-9D3C-5FAEB2E0B47F}"/>
          </ac:graphicFrameMkLst>
        </pc:graphicFrameChg>
        <pc:graphicFrameChg chg="mod modGraphic">
          <ac:chgData name="Olushola Banjo" userId="3831c059-6b3e-491c-b779-e7f60634aa4a" providerId="ADAL" clId="{419695C2-FE24-4369-AC11-099044038009}" dt="2024-02-01T21:10:03.938" v="129" actId="14100"/>
          <ac:graphicFrameMkLst>
            <pc:docMk/>
            <pc:sldMk cId="2879831088" sldId="267"/>
            <ac:graphicFrameMk id="12" creationId="{A6554978-74FE-A4D5-50EA-1591A131091F}"/>
          </ac:graphicFrameMkLst>
        </pc:graphicFrameChg>
      </pc:sldChg>
      <pc:sldChg chg="modSp mod">
        <pc:chgData name="Olushola Banjo" userId="3831c059-6b3e-491c-b779-e7f60634aa4a" providerId="ADAL" clId="{419695C2-FE24-4369-AC11-099044038009}" dt="2024-02-01T20:59:47.456" v="1" actId="13926"/>
        <pc:sldMkLst>
          <pc:docMk/>
          <pc:sldMk cId="3769070601" sldId="300"/>
        </pc:sldMkLst>
        <pc:spChg chg="mod">
          <ac:chgData name="Olushola Banjo" userId="3831c059-6b3e-491c-b779-e7f60634aa4a" providerId="ADAL" clId="{419695C2-FE24-4369-AC11-099044038009}" dt="2024-02-01T20:59:47.456" v="1" actId="13926"/>
          <ac:spMkLst>
            <pc:docMk/>
            <pc:sldMk cId="3769070601" sldId="300"/>
            <ac:spMk id="2" creationId="{649F575B-F40A-934D-B9FE-7D6C1531D417}"/>
          </ac:spMkLst>
        </pc:spChg>
      </pc:sldChg>
      <pc:sldChg chg="addSp modSp mod">
        <pc:chgData name="Olushola Banjo" userId="3831c059-6b3e-491c-b779-e7f60634aa4a" providerId="ADAL" clId="{419695C2-FE24-4369-AC11-099044038009}" dt="2024-02-01T21:26:51.642" v="349"/>
        <pc:sldMkLst>
          <pc:docMk/>
          <pc:sldMk cId="1437205442" sldId="301"/>
        </pc:sldMkLst>
        <pc:spChg chg="mod">
          <ac:chgData name="Olushola Banjo" userId="3831c059-6b3e-491c-b779-e7f60634aa4a" providerId="ADAL" clId="{419695C2-FE24-4369-AC11-099044038009}" dt="2024-02-01T21:07:49.415" v="95" actId="164"/>
          <ac:spMkLst>
            <pc:docMk/>
            <pc:sldMk cId="1437205442" sldId="301"/>
            <ac:spMk id="4" creationId="{0763E706-5A8F-CB8C-5848-CBA06C53035F}"/>
          </ac:spMkLst>
        </pc:spChg>
        <pc:spChg chg="mod">
          <ac:chgData name="Olushola Banjo" userId="3831c059-6b3e-491c-b779-e7f60634aa4a" providerId="ADAL" clId="{419695C2-FE24-4369-AC11-099044038009}" dt="2024-02-01T21:06:43.617" v="34" actId="1035"/>
          <ac:spMkLst>
            <pc:docMk/>
            <pc:sldMk cId="1437205442" sldId="301"/>
            <ac:spMk id="6" creationId="{454DC898-FF79-3AFC-C146-FE93B6074594}"/>
          </ac:spMkLst>
        </pc:spChg>
        <pc:spChg chg="mod">
          <ac:chgData name="Olushola Banjo" userId="3831c059-6b3e-491c-b779-e7f60634aa4a" providerId="ADAL" clId="{419695C2-FE24-4369-AC11-099044038009}" dt="2024-02-01T21:08:42.464" v="108" actId="1076"/>
          <ac:spMkLst>
            <pc:docMk/>
            <pc:sldMk cId="1437205442" sldId="301"/>
            <ac:spMk id="10" creationId="{D24AB6AA-1D6D-0D6F-9CDC-8130CC817CF2}"/>
          </ac:spMkLst>
        </pc:spChg>
        <pc:grpChg chg="add mod">
          <ac:chgData name="Olushola Banjo" userId="3831c059-6b3e-491c-b779-e7f60634aa4a" providerId="ADAL" clId="{419695C2-FE24-4369-AC11-099044038009}" dt="2024-02-01T21:08:03.120" v="97" actId="1076"/>
          <ac:grpSpMkLst>
            <pc:docMk/>
            <pc:sldMk cId="1437205442" sldId="301"/>
            <ac:grpSpMk id="14" creationId="{10337CC6-15EA-732B-AB45-8A48BE53A609}"/>
          </ac:grpSpMkLst>
        </pc:grpChg>
        <pc:graphicFrameChg chg="mod">
          <ac:chgData name="Olushola Banjo" userId="3831c059-6b3e-491c-b779-e7f60634aa4a" providerId="ADAL" clId="{419695C2-FE24-4369-AC11-099044038009}" dt="2024-02-01T21:14:02.360" v="134" actId="2711"/>
          <ac:graphicFrameMkLst>
            <pc:docMk/>
            <pc:sldMk cId="1437205442" sldId="301"/>
            <ac:graphicFrameMk id="7" creationId="{00000000-0008-0000-0000-000002000000}"/>
          </ac:graphicFrameMkLst>
        </pc:graphicFrameChg>
        <pc:graphicFrameChg chg="mod">
          <ac:chgData name="Olushola Banjo" userId="3831c059-6b3e-491c-b779-e7f60634aa4a" providerId="ADAL" clId="{419695C2-FE24-4369-AC11-099044038009}" dt="2024-02-01T21:26:51.642" v="349"/>
          <ac:graphicFrameMkLst>
            <pc:docMk/>
            <pc:sldMk cId="1437205442" sldId="301"/>
            <ac:graphicFrameMk id="11" creationId="{00000000-0008-0000-0000-000003000000}"/>
          </ac:graphicFrameMkLst>
        </pc:graphicFrameChg>
        <pc:graphicFrameChg chg="mod">
          <ac:chgData name="Olushola Banjo" userId="3831c059-6b3e-491c-b779-e7f60634aa4a" providerId="ADAL" clId="{419695C2-FE24-4369-AC11-099044038009}" dt="2024-02-01T21:07:16.177" v="85" actId="1036"/>
          <ac:graphicFrameMkLst>
            <pc:docMk/>
            <pc:sldMk cId="1437205442" sldId="301"/>
            <ac:graphicFrameMk id="12" creationId="{D39B8B85-572D-BC49-9702-79AE5B996CAA}"/>
          </ac:graphicFrameMkLst>
        </pc:graphicFrameChg>
        <pc:graphicFrameChg chg="add mod modGraphic">
          <ac:chgData name="Olushola Banjo" userId="3831c059-6b3e-491c-b779-e7f60634aa4a" providerId="ADAL" clId="{419695C2-FE24-4369-AC11-099044038009}" dt="2024-02-01T21:23:30.317" v="329" actId="1076"/>
          <ac:graphicFrameMkLst>
            <pc:docMk/>
            <pc:sldMk cId="1437205442" sldId="301"/>
            <ac:graphicFrameMk id="16" creationId="{FBD8D09C-0FA5-EE5E-3F74-1F502FFF1520}"/>
          </ac:graphicFrameMkLst>
        </pc:graphicFrameChg>
        <pc:graphicFrameChg chg="mod modGraphic">
          <ac:chgData name="Olushola Banjo" userId="3831c059-6b3e-491c-b779-e7f60634aa4a" providerId="ADAL" clId="{419695C2-FE24-4369-AC11-099044038009}" dt="2024-02-01T21:24:55.436" v="345" actId="14734"/>
          <ac:graphicFrameMkLst>
            <pc:docMk/>
            <pc:sldMk cId="1437205442" sldId="301"/>
            <ac:graphicFrameMk id="18" creationId="{B260E630-EDEA-A6F9-EB7A-C07C368679B7}"/>
          </ac:graphicFrameMkLst>
        </pc:graphicFrameChg>
        <pc:cxnChg chg="mod">
          <ac:chgData name="Olushola Banjo" userId="3831c059-6b3e-491c-b779-e7f60634aa4a" providerId="ADAL" clId="{419695C2-FE24-4369-AC11-099044038009}" dt="2024-02-01T21:07:49.415" v="95" actId="164"/>
          <ac:cxnSpMkLst>
            <pc:docMk/>
            <pc:sldMk cId="1437205442" sldId="301"/>
            <ac:cxnSpMk id="5" creationId="{C939378D-C44B-F694-94E7-E0D9C581BB56}"/>
          </ac:cxnSpMkLst>
        </pc:cxnChg>
        <pc:cxnChg chg="mod">
          <ac:chgData name="Olushola Banjo" userId="3831c059-6b3e-491c-b779-e7f60634aa4a" providerId="ADAL" clId="{419695C2-FE24-4369-AC11-099044038009}" dt="2024-02-01T21:07:10.034" v="66" actId="1037"/>
          <ac:cxnSpMkLst>
            <pc:docMk/>
            <pc:sldMk cId="1437205442" sldId="301"/>
            <ac:cxnSpMk id="8" creationId="{086F5AA4-DFD5-937D-6A1F-2C9F8EF270C9}"/>
          </ac:cxnSpMkLst>
        </pc:cxnChg>
        <pc:cxnChg chg="mod">
          <ac:chgData name="Olushola Banjo" userId="3831c059-6b3e-491c-b779-e7f60634aa4a" providerId="ADAL" clId="{419695C2-FE24-4369-AC11-099044038009}" dt="2024-02-01T21:08:49.443" v="113" actId="1038"/>
          <ac:cxnSpMkLst>
            <pc:docMk/>
            <pc:sldMk cId="1437205442" sldId="301"/>
            <ac:cxnSpMk id="9" creationId="{B725E165-2EB3-3754-68E8-30A0C3999B4E}"/>
          </ac:cxnSpMkLst>
        </pc:cxnChg>
      </pc:sldChg>
      <pc:sldChg chg="delSp modSp mod">
        <pc:chgData name="Olushola Banjo" userId="3831c059-6b3e-491c-b779-e7f60634aa4a" providerId="ADAL" clId="{419695C2-FE24-4369-AC11-099044038009}" dt="2024-02-01T21:43:20.142" v="483" actId="1035"/>
        <pc:sldMkLst>
          <pc:docMk/>
          <pc:sldMk cId="3856182404" sldId="302"/>
        </pc:sldMkLst>
        <pc:spChg chg="mod">
          <ac:chgData name="Olushola Banjo" userId="3831c059-6b3e-491c-b779-e7f60634aa4a" providerId="ADAL" clId="{419695C2-FE24-4369-AC11-099044038009}" dt="2024-02-01T21:41:50.081" v="468" actId="14100"/>
          <ac:spMkLst>
            <pc:docMk/>
            <pc:sldMk cId="3856182404" sldId="302"/>
            <ac:spMk id="4" creationId="{1D54D04C-F3A1-CA38-7729-56629B19FC74}"/>
          </ac:spMkLst>
        </pc:spChg>
        <pc:spChg chg="mod">
          <ac:chgData name="Olushola Banjo" userId="3831c059-6b3e-491c-b779-e7f60634aa4a" providerId="ADAL" clId="{419695C2-FE24-4369-AC11-099044038009}" dt="2024-02-01T21:42:10.966" v="471" actId="1076"/>
          <ac:spMkLst>
            <pc:docMk/>
            <pc:sldMk cId="3856182404" sldId="302"/>
            <ac:spMk id="5" creationId="{8E0FDF98-4B05-28FD-9FAD-D5C785B1257E}"/>
          </ac:spMkLst>
        </pc:spChg>
        <pc:graphicFrameChg chg="mod modGraphic">
          <ac:chgData name="Olushola Banjo" userId="3831c059-6b3e-491c-b779-e7f60634aa4a" providerId="ADAL" clId="{419695C2-FE24-4369-AC11-099044038009}" dt="2024-02-01T21:41:38.277" v="467" actId="14100"/>
          <ac:graphicFrameMkLst>
            <pc:docMk/>
            <pc:sldMk cId="3856182404" sldId="302"/>
            <ac:graphicFrameMk id="9" creationId="{C35D7F96-28AC-DC8E-FBAF-B043524B8899}"/>
          </ac:graphicFrameMkLst>
        </pc:graphicFrameChg>
        <pc:graphicFrameChg chg="del">
          <ac:chgData name="Olushola Banjo" userId="3831c059-6b3e-491c-b779-e7f60634aa4a" providerId="ADAL" clId="{419695C2-FE24-4369-AC11-099044038009}" dt="2024-02-01T21:18:48.487" v="146" actId="21"/>
          <ac:graphicFrameMkLst>
            <pc:docMk/>
            <pc:sldMk cId="3856182404" sldId="302"/>
            <ac:graphicFrameMk id="10" creationId="{FBD8D09C-0FA5-EE5E-3F74-1F502FFF1520}"/>
          </ac:graphicFrameMkLst>
        </pc:graphicFrameChg>
        <pc:graphicFrameChg chg="mod modGraphic">
          <ac:chgData name="Olushola Banjo" userId="3831c059-6b3e-491c-b779-e7f60634aa4a" providerId="ADAL" clId="{419695C2-FE24-4369-AC11-099044038009}" dt="2024-02-01T21:43:04.486" v="480" actId="14100"/>
          <ac:graphicFrameMkLst>
            <pc:docMk/>
            <pc:sldMk cId="3856182404" sldId="302"/>
            <ac:graphicFrameMk id="13" creationId="{0EFB4118-44BC-3989-AAD8-B55685D14B27}"/>
          </ac:graphicFrameMkLst>
        </pc:graphicFrameChg>
        <pc:graphicFrameChg chg="mod modGraphic">
          <ac:chgData name="Olushola Banjo" userId="3831c059-6b3e-491c-b779-e7f60634aa4a" providerId="ADAL" clId="{419695C2-FE24-4369-AC11-099044038009}" dt="2024-02-01T21:43:20.142" v="483" actId="1035"/>
          <ac:graphicFrameMkLst>
            <pc:docMk/>
            <pc:sldMk cId="3856182404" sldId="302"/>
            <ac:graphicFrameMk id="14" creationId="{8D186960-E6BD-6EBE-1FC0-1C50FCCF6A2B}"/>
          </ac:graphicFrameMkLst>
        </pc:graphicFrameChg>
      </pc:sldChg>
      <pc:sldChg chg="addSp delSp modSp mod">
        <pc:chgData name="Olushola Banjo" userId="3831c059-6b3e-491c-b779-e7f60634aa4a" providerId="ADAL" clId="{419695C2-FE24-4369-AC11-099044038009}" dt="2024-02-01T21:31:06.853" v="418" actId="14100"/>
        <pc:sldMkLst>
          <pc:docMk/>
          <pc:sldMk cId="1575037454" sldId="303"/>
        </pc:sldMkLst>
        <pc:spChg chg="mod topLvl">
          <ac:chgData name="Olushola Banjo" userId="3831c059-6b3e-491c-b779-e7f60634aa4a" providerId="ADAL" clId="{419695C2-FE24-4369-AC11-099044038009}" dt="2024-02-01T21:30:30.711" v="406" actId="1076"/>
          <ac:spMkLst>
            <pc:docMk/>
            <pc:sldMk cId="1575037454" sldId="303"/>
            <ac:spMk id="4" creationId="{0763E706-5A8F-CB8C-5848-CBA06C53035F}"/>
          </ac:spMkLst>
        </pc:spChg>
        <pc:spChg chg="mod">
          <ac:chgData name="Olushola Banjo" userId="3831c059-6b3e-491c-b779-e7f60634aa4a" providerId="ADAL" clId="{419695C2-FE24-4369-AC11-099044038009}" dt="2024-02-01T21:28:16.984" v="358" actId="164"/>
          <ac:spMkLst>
            <pc:docMk/>
            <pc:sldMk cId="1575037454" sldId="303"/>
            <ac:spMk id="16" creationId="{41A3BA3A-150E-C790-DE85-E58971DFD24E}"/>
          </ac:spMkLst>
        </pc:spChg>
        <pc:grpChg chg="add del mod">
          <ac:chgData name="Olushola Banjo" userId="3831c059-6b3e-491c-b779-e7f60634aa4a" providerId="ADAL" clId="{419695C2-FE24-4369-AC11-099044038009}" dt="2024-02-01T21:30:15.285" v="403" actId="165"/>
          <ac:grpSpMkLst>
            <pc:docMk/>
            <pc:sldMk cId="1575037454" sldId="303"/>
            <ac:grpSpMk id="11" creationId="{EF49095B-E960-6FFA-042F-5EB15FFB13D4}"/>
          </ac:grpSpMkLst>
        </pc:grpChg>
        <pc:grpChg chg="add mod">
          <ac:chgData name="Olushola Banjo" userId="3831c059-6b3e-491c-b779-e7f60634aa4a" providerId="ADAL" clId="{419695C2-FE24-4369-AC11-099044038009}" dt="2024-02-01T21:28:22.829" v="359" actId="1076"/>
          <ac:grpSpMkLst>
            <pc:docMk/>
            <pc:sldMk cId="1575037454" sldId="303"/>
            <ac:grpSpMk id="12" creationId="{E77E855C-E1A6-F897-F312-BE2AC353E19D}"/>
          </ac:grpSpMkLst>
        </pc:grpChg>
        <pc:graphicFrameChg chg="add mod modGraphic">
          <ac:chgData name="Olushola Banjo" userId="3831c059-6b3e-491c-b779-e7f60634aa4a" providerId="ADAL" clId="{419695C2-FE24-4369-AC11-099044038009}" dt="2024-02-01T21:31:06.853" v="418" actId="14100"/>
          <ac:graphicFrameMkLst>
            <pc:docMk/>
            <pc:sldMk cId="1575037454" sldId="303"/>
            <ac:graphicFrameMk id="6" creationId="{FBD8D09C-0FA5-EE5E-3F74-1F502FFF1520}"/>
          </ac:graphicFrameMkLst>
        </pc:graphicFrameChg>
        <pc:graphicFrameChg chg="mod">
          <ac:chgData name="Olushola Banjo" userId="3831c059-6b3e-491c-b779-e7f60634aa4a" providerId="ADAL" clId="{419695C2-FE24-4369-AC11-099044038009}" dt="2024-02-01T21:28:30.040" v="372" actId="1037"/>
          <ac:graphicFrameMkLst>
            <pc:docMk/>
            <pc:sldMk cId="1575037454" sldId="303"/>
            <ac:graphicFrameMk id="7" creationId="{D39B8B85-572D-BC49-9702-79AE5B996CAA}"/>
          </ac:graphicFrameMkLst>
        </pc:graphicFrameChg>
        <pc:graphicFrameChg chg="mod">
          <ac:chgData name="Olushola Banjo" userId="3831c059-6b3e-491c-b779-e7f60634aa4a" providerId="ADAL" clId="{419695C2-FE24-4369-AC11-099044038009}" dt="2024-02-01T21:30:47.201" v="413" actId="1076"/>
          <ac:graphicFrameMkLst>
            <pc:docMk/>
            <pc:sldMk cId="1575037454" sldId="303"/>
            <ac:graphicFrameMk id="8" creationId="{00000000-0008-0000-0100-000002000000}"/>
          </ac:graphicFrameMkLst>
        </pc:graphicFrameChg>
        <pc:graphicFrameChg chg="mod">
          <ac:chgData name="Olushola Banjo" userId="3831c059-6b3e-491c-b779-e7f60634aa4a" providerId="ADAL" clId="{419695C2-FE24-4369-AC11-099044038009}" dt="2024-02-01T21:28:38.357" v="374" actId="14100"/>
          <ac:graphicFrameMkLst>
            <pc:docMk/>
            <pc:sldMk cId="1575037454" sldId="303"/>
            <ac:graphicFrameMk id="9" creationId="{00000000-0008-0000-0100-000003000000}"/>
          </ac:graphicFrameMkLst>
        </pc:graphicFrameChg>
        <pc:graphicFrameChg chg="mod modGraphic">
          <ac:chgData name="Olushola Banjo" userId="3831c059-6b3e-491c-b779-e7f60634aa4a" providerId="ADAL" clId="{419695C2-FE24-4369-AC11-099044038009}" dt="2024-02-01T21:29:45.690" v="401" actId="14100"/>
          <ac:graphicFrameMkLst>
            <pc:docMk/>
            <pc:sldMk cId="1575037454" sldId="303"/>
            <ac:graphicFrameMk id="10" creationId="{2BBCA25C-9EE4-AF4C-9B82-9E03A9DB00DC}"/>
          </ac:graphicFrameMkLst>
        </pc:graphicFrameChg>
        <pc:cxnChg chg="mod topLvl">
          <ac:chgData name="Olushola Banjo" userId="3831c059-6b3e-491c-b779-e7f60634aa4a" providerId="ADAL" clId="{419695C2-FE24-4369-AC11-099044038009}" dt="2024-02-01T21:30:41.337" v="412" actId="1036"/>
          <ac:cxnSpMkLst>
            <pc:docMk/>
            <pc:sldMk cId="1575037454" sldId="303"/>
            <ac:cxnSpMk id="5" creationId="{C939378D-C44B-F694-94E7-E0D9C581BB56}"/>
          </ac:cxnSpMkLst>
        </pc:cxnChg>
        <pc:cxnChg chg="mod">
          <ac:chgData name="Olushola Banjo" userId="3831c059-6b3e-491c-b779-e7f60634aa4a" providerId="ADAL" clId="{419695C2-FE24-4369-AC11-099044038009}" dt="2024-02-01T21:28:16.984" v="358" actId="164"/>
          <ac:cxnSpMkLst>
            <pc:docMk/>
            <pc:sldMk cId="1575037454" sldId="303"/>
            <ac:cxnSpMk id="17" creationId="{328F78FA-6941-2A08-6099-C25526838CFE}"/>
          </ac:cxnSpMkLst>
        </pc:cxnChg>
      </pc:sldChg>
      <pc:sldChg chg="delSp modSp mod">
        <pc:chgData name="Olushola Banjo" userId="3831c059-6b3e-491c-b779-e7f60634aa4a" providerId="ADAL" clId="{419695C2-FE24-4369-AC11-099044038009}" dt="2024-02-01T21:56:38.108" v="543" actId="13926"/>
        <pc:sldMkLst>
          <pc:docMk/>
          <pc:sldMk cId="3072444256" sldId="304"/>
        </pc:sldMkLst>
        <pc:spChg chg="mod">
          <ac:chgData name="Olushola Banjo" userId="3831c059-6b3e-491c-b779-e7f60634aa4a" providerId="ADAL" clId="{419695C2-FE24-4369-AC11-099044038009}" dt="2024-02-01T21:39:39.288" v="452" actId="20577"/>
          <ac:spMkLst>
            <pc:docMk/>
            <pc:sldMk cId="3072444256" sldId="304"/>
            <ac:spMk id="4" creationId="{1D54D04C-F3A1-CA38-7729-56629B19FC74}"/>
          </ac:spMkLst>
        </pc:spChg>
        <pc:graphicFrameChg chg="modGraphic">
          <ac:chgData name="Olushola Banjo" userId="3831c059-6b3e-491c-b779-e7f60634aa4a" providerId="ADAL" clId="{419695C2-FE24-4369-AC11-099044038009}" dt="2024-02-01T21:41:06.665" v="464" actId="242"/>
          <ac:graphicFrameMkLst>
            <pc:docMk/>
            <pc:sldMk cId="3072444256" sldId="304"/>
            <ac:graphicFrameMk id="6" creationId="{3BE62F3D-A70B-D7ED-2B4B-ED163C7B4208}"/>
          </ac:graphicFrameMkLst>
        </pc:graphicFrameChg>
        <pc:graphicFrameChg chg="mod modGraphic">
          <ac:chgData name="Olushola Banjo" userId="3831c059-6b3e-491c-b779-e7f60634aa4a" providerId="ADAL" clId="{419695C2-FE24-4369-AC11-099044038009}" dt="2024-02-01T21:41:00.678" v="463" actId="242"/>
          <ac:graphicFrameMkLst>
            <pc:docMk/>
            <pc:sldMk cId="3072444256" sldId="304"/>
            <ac:graphicFrameMk id="7" creationId="{8CE1AEC3-945A-D6DF-7DE8-453B61DF207D}"/>
          </ac:graphicFrameMkLst>
        </pc:graphicFrameChg>
        <pc:graphicFrameChg chg="mod modGraphic">
          <ac:chgData name="Olushola Banjo" userId="3831c059-6b3e-491c-b779-e7f60634aa4a" providerId="ADAL" clId="{419695C2-FE24-4369-AC11-099044038009}" dt="2024-02-01T21:56:38.108" v="543" actId="13926"/>
          <ac:graphicFrameMkLst>
            <pc:docMk/>
            <pc:sldMk cId="3072444256" sldId="304"/>
            <ac:graphicFrameMk id="9" creationId="{C35D7F96-28AC-DC8E-FBAF-B043524B8899}"/>
          </ac:graphicFrameMkLst>
        </pc:graphicFrameChg>
        <pc:graphicFrameChg chg="del">
          <ac:chgData name="Olushola Banjo" userId="3831c059-6b3e-491c-b779-e7f60634aa4a" providerId="ADAL" clId="{419695C2-FE24-4369-AC11-099044038009}" dt="2024-02-01T21:40:22.647" v="454" actId="478"/>
          <ac:graphicFrameMkLst>
            <pc:docMk/>
            <pc:sldMk cId="3072444256" sldId="304"/>
            <ac:graphicFrameMk id="10" creationId="{FBD8D09C-0FA5-EE5E-3F74-1F502FFF1520}"/>
          </ac:graphicFrameMkLst>
        </pc:graphicFrameChg>
      </pc:sldChg>
      <pc:sldChg chg="addSp modSp mod">
        <pc:chgData name="Olushola Banjo" userId="3831c059-6b3e-491c-b779-e7f60634aa4a" providerId="ADAL" clId="{419695C2-FE24-4369-AC11-099044038009}" dt="2024-02-09T12:39:48.664" v="682" actId="14100"/>
        <pc:sldMkLst>
          <pc:docMk/>
          <pc:sldMk cId="831407882" sldId="305"/>
        </pc:sldMkLst>
        <pc:spChg chg="mod">
          <ac:chgData name="Olushola Banjo" userId="3831c059-6b3e-491c-b779-e7f60634aa4a" providerId="ADAL" clId="{419695C2-FE24-4369-AC11-099044038009}" dt="2024-02-01T21:44:59.562" v="510" actId="164"/>
          <ac:spMkLst>
            <pc:docMk/>
            <pc:sldMk cId="831407882" sldId="305"/>
            <ac:spMk id="4" creationId="{0763E706-5A8F-CB8C-5848-CBA06C53035F}"/>
          </ac:spMkLst>
        </pc:spChg>
        <pc:grpChg chg="add mod">
          <ac:chgData name="Olushola Banjo" userId="3831c059-6b3e-491c-b779-e7f60634aa4a" providerId="ADAL" clId="{419695C2-FE24-4369-AC11-099044038009}" dt="2024-02-01T21:45:07.380" v="511" actId="1076"/>
          <ac:grpSpMkLst>
            <pc:docMk/>
            <pc:sldMk cId="831407882" sldId="305"/>
            <ac:grpSpMk id="14" creationId="{0E8AEFD9-5AF4-D92B-29B6-1BC8B2C2D3A7}"/>
          </ac:grpSpMkLst>
        </pc:grpChg>
        <pc:graphicFrameChg chg="mod modGraphic">
          <ac:chgData name="Olushola Banjo" userId="3831c059-6b3e-491c-b779-e7f60634aa4a" providerId="ADAL" clId="{419695C2-FE24-4369-AC11-099044038009}" dt="2024-02-01T21:46:11.899" v="541" actId="20577"/>
          <ac:graphicFrameMkLst>
            <pc:docMk/>
            <pc:sldMk cId="831407882" sldId="305"/>
            <ac:graphicFrameMk id="6" creationId="{4C835AFA-14BA-5287-A26D-F127927F7C13}"/>
          </ac:graphicFrameMkLst>
        </pc:graphicFrameChg>
        <pc:graphicFrameChg chg="mod">
          <ac:chgData name="Olushola Banjo" userId="3831c059-6b3e-491c-b779-e7f60634aa4a" providerId="ADAL" clId="{419695C2-FE24-4369-AC11-099044038009}" dt="2024-02-01T21:43:55.874" v="493" actId="1076"/>
          <ac:graphicFrameMkLst>
            <pc:docMk/>
            <pc:sldMk cId="831407882" sldId="305"/>
            <ac:graphicFrameMk id="7" creationId="{D39B8B85-572D-BC49-9702-79AE5B996CAA}"/>
          </ac:graphicFrameMkLst>
        </pc:graphicFrameChg>
        <pc:graphicFrameChg chg="add mod modGraphic">
          <ac:chgData name="Olushola Banjo" userId="3831c059-6b3e-491c-b779-e7f60634aa4a" providerId="ADAL" clId="{419695C2-FE24-4369-AC11-099044038009}" dt="2024-02-01T21:45:42.195" v="518" actId="1076"/>
          <ac:graphicFrameMkLst>
            <pc:docMk/>
            <pc:sldMk cId="831407882" sldId="305"/>
            <ac:graphicFrameMk id="8" creationId="{6DB6461F-F8F3-1470-D290-1F1FCF9DEA0A}"/>
          </ac:graphicFrameMkLst>
        </pc:graphicFrameChg>
        <pc:graphicFrameChg chg="mod">
          <ac:chgData name="Olushola Banjo" userId="3831c059-6b3e-491c-b779-e7f60634aa4a" providerId="ADAL" clId="{419695C2-FE24-4369-AC11-099044038009}" dt="2024-02-01T21:43:40.618" v="488" actId="1076"/>
          <ac:graphicFrameMkLst>
            <pc:docMk/>
            <pc:sldMk cId="831407882" sldId="305"/>
            <ac:graphicFrameMk id="12" creationId="{00000000-0008-0000-0200-000003000000}"/>
          </ac:graphicFrameMkLst>
        </pc:graphicFrameChg>
        <pc:graphicFrameChg chg="mod">
          <ac:chgData name="Olushola Banjo" userId="3831c059-6b3e-491c-b779-e7f60634aa4a" providerId="ADAL" clId="{419695C2-FE24-4369-AC11-099044038009}" dt="2024-02-01T21:44:54.722" v="509" actId="1076"/>
          <ac:graphicFrameMkLst>
            <pc:docMk/>
            <pc:sldMk cId="831407882" sldId="305"/>
            <ac:graphicFrameMk id="13" creationId="{00000000-0008-0000-0200-000002000000}"/>
          </ac:graphicFrameMkLst>
        </pc:graphicFrameChg>
        <pc:graphicFrameChg chg="mod modGraphic">
          <ac:chgData name="Olushola Banjo" userId="3831c059-6b3e-491c-b779-e7f60634aa4a" providerId="ADAL" clId="{419695C2-FE24-4369-AC11-099044038009}" dt="2024-02-09T12:39:48.664" v="682" actId="14100"/>
          <ac:graphicFrameMkLst>
            <pc:docMk/>
            <pc:sldMk cId="831407882" sldId="305"/>
            <ac:graphicFrameMk id="19" creationId="{4590D86D-4859-546F-CC89-389CD91FF46E}"/>
          </ac:graphicFrameMkLst>
        </pc:graphicFrameChg>
        <pc:graphicFrameChg chg="mod">
          <ac:chgData name="Olushola Banjo" userId="3831c059-6b3e-491c-b779-e7f60634aa4a" providerId="ADAL" clId="{419695C2-FE24-4369-AC11-099044038009}" dt="2024-02-09T12:39:43.341" v="680" actId="255"/>
          <ac:graphicFrameMkLst>
            <pc:docMk/>
            <pc:sldMk cId="831407882" sldId="305"/>
            <ac:graphicFrameMk id="20" creationId="{00000000-0008-0000-0200-000002000000}"/>
          </ac:graphicFrameMkLst>
        </pc:graphicFrameChg>
        <pc:cxnChg chg="mod">
          <ac:chgData name="Olushola Banjo" userId="3831c059-6b3e-491c-b779-e7f60634aa4a" providerId="ADAL" clId="{419695C2-FE24-4369-AC11-099044038009}" dt="2024-02-01T21:44:59.562" v="510" actId="164"/>
          <ac:cxnSpMkLst>
            <pc:docMk/>
            <pc:sldMk cId="831407882" sldId="305"/>
            <ac:cxnSpMk id="5" creationId="{C939378D-C44B-F694-94E7-E0D9C581BB56}"/>
          </ac:cxnSpMkLst>
        </pc:cxnChg>
      </pc:sldChg>
      <pc:sldChg chg="addSp modSp mod">
        <pc:chgData name="Olushola Banjo" userId="3831c059-6b3e-491c-b779-e7f60634aa4a" providerId="ADAL" clId="{419695C2-FE24-4369-AC11-099044038009}" dt="2024-02-01T22:02:27.051" v="569" actId="14100"/>
        <pc:sldMkLst>
          <pc:docMk/>
          <pc:sldMk cId="2269620545" sldId="307"/>
        </pc:sldMkLst>
        <pc:spChg chg="mod">
          <ac:chgData name="Olushola Banjo" userId="3831c059-6b3e-491c-b779-e7f60634aa4a" providerId="ADAL" clId="{419695C2-FE24-4369-AC11-099044038009}" dt="2024-02-01T22:01:52.597" v="561" actId="164"/>
          <ac:spMkLst>
            <pc:docMk/>
            <pc:sldMk cId="2269620545" sldId="307"/>
            <ac:spMk id="4" creationId="{0763E706-5A8F-CB8C-5848-CBA06C53035F}"/>
          </ac:spMkLst>
        </pc:spChg>
        <pc:grpChg chg="add mod">
          <ac:chgData name="Olushola Banjo" userId="3831c059-6b3e-491c-b779-e7f60634aa4a" providerId="ADAL" clId="{419695C2-FE24-4369-AC11-099044038009}" dt="2024-02-01T22:01:59.215" v="562" actId="1076"/>
          <ac:grpSpMkLst>
            <pc:docMk/>
            <pc:sldMk cId="2269620545" sldId="307"/>
            <ac:grpSpMk id="9" creationId="{1B9FBF33-2BC0-C615-551D-FD492C2ADEEF}"/>
          </ac:grpSpMkLst>
        </pc:grpChg>
        <pc:graphicFrameChg chg="add mod modGraphic">
          <ac:chgData name="Olushola Banjo" userId="3831c059-6b3e-491c-b779-e7f60634aa4a" providerId="ADAL" clId="{419695C2-FE24-4369-AC11-099044038009}" dt="2024-02-01T22:02:27.051" v="569" actId="14100"/>
          <ac:graphicFrameMkLst>
            <pc:docMk/>
            <pc:sldMk cId="2269620545" sldId="307"/>
            <ac:graphicFrameMk id="6" creationId="{5CB9D849-E9AC-84A3-0726-9531A7E471F6}"/>
          </ac:graphicFrameMkLst>
        </pc:graphicFrameChg>
        <pc:graphicFrameChg chg="mod modGraphic">
          <ac:chgData name="Olushola Banjo" userId="3831c059-6b3e-491c-b779-e7f60634aa4a" providerId="ADAL" clId="{419695C2-FE24-4369-AC11-099044038009}" dt="2024-02-01T22:02:15.204" v="565" actId="14100"/>
          <ac:graphicFrameMkLst>
            <pc:docMk/>
            <pc:sldMk cId="2269620545" sldId="307"/>
            <ac:graphicFrameMk id="12" creationId="{DB0E75CF-1631-038B-D54F-53F1F0565041}"/>
          </ac:graphicFrameMkLst>
        </pc:graphicFrameChg>
        <pc:graphicFrameChg chg="mod">
          <ac:chgData name="Olushola Banjo" userId="3831c059-6b3e-491c-b779-e7f60634aa4a" providerId="ADAL" clId="{419695C2-FE24-4369-AC11-099044038009}" dt="2024-02-01T22:01:48.023" v="560" actId="1076"/>
          <ac:graphicFrameMkLst>
            <pc:docMk/>
            <pc:sldMk cId="2269620545" sldId="307"/>
            <ac:graphicFrameMk id="16" creationId="{00000000-0000-0000-0000-000000000000}"/>
          </ac:graphicFrameMkLst>
        </pc:graphicFrameChg>
        <pc:cxnChg chg="mod">
          <ac:chgData name="Olushola Banjo" userId="3831c059-6b3e-491c-b779-e7f60634aa4a" providerId="ADAL" clId="{419695C2-FE24-4369-AC11-099044038009}" dt="2024-02-01T22:01:52.597" v="561" actId="164"/>
          <ac:cxnSpMkLst>
            <pc:docMk/>
            <pc:sldMk cId="2269620545" sldId="307"/>
            <ac:cxnSpMk id="5" creationId="{C939378D-C44B-F694-94E7-E0D9C581BB56}"/>
          </ac:cxnSpMkLst>
        </pc:cxnChg>
      </pc:sldChg>
      <pc:sldChg chg="modSp mod">
        <pc:chgData name="Olushola Banjo" userId="3831c059-6b3e-491c-b779-e7f60634aa4a" providerId="ADAL" clId="{419695C2-FE24-4369-AC11-099044038009}" dt="2024-02-01T22:08:03.550" v="584" actId="20577"/>
        <pc:sldMkLst>
          <pc:docMk/>
          <pc:sldMk cId="4232520244" sldId="308"/>
        </pc:sldMkLst>
        <pc:graphicFrameChg chg="modGraphic">
          <ac:chgData name="Olushola Banjo" userId="3831c059-6b3e-491c-b779-e7f60634aa4a" providerId="ADAL" clId="{419695C2-FE24-4369-AC11-099044038009}" dt="2024-02-01T22:08:03.550" v="584" actId="20577"/>
          <ac:graphicFrameMkLst>
            <pc:docMk/>
            <pc:sldMk cId="4232520244" sldId="308"/>
            <ac:graphicFrameMk id="9" creationId="{C35D7F96-28AC-DC8E-FBAF-B043524B8899}"/>
          </ac:graphicFrameMkLst>
        </pc:graphicFrameChg>
      </pc:sldChg>
      <pc:sldChg chg="modSp mod">
        <pc:chgData name="Olushola Banjo" userId="3831c059-6b3e-491c-b779-e7f60634aa4a" providerId="ADAL" clId="{419695C2-FE24-4369-AC11-099044038009}" dt="2024-02-09T12:34:00.652" v="645" actId="14734"/>
        <pc:sldMkLst>
          <pc:docMk/>
          <pc:sldMk cId="3599922723" sldId="315"/>
        </pc:sldMkLst>
        <pc:graphicFrameChg chg="modGraphic">
          <ac:chgData name="Olushola Banjo" userId="3831c059-6b3e-491c-b779-e7f60634aa4a" providerId="ADAL" clId="{419695C2-FE24-4369-AC11-099044038009}" dt="2024-02-09T12:34:00.652" v="645" actId="14734"/>
          <ac:graphicFrameMkLst>
            <pc:docMk/>
            <pc:sldMk cId="3599922723" sldId="315"/>
            <ac:graphicFrameMk id="12" creationId="{1FDEC35C-6BAF-222C-4F4D-C4523D7D9626}"/>
          </ac:graphicFrameMkLst>
        </pc:graphicFrameChg>
      </pc:sldChg>
      <pc:sldChg chg="modSp">
        <pc:chgData name="Olushola Banjo" userId="3831c059-6b3e-491c-b779-e7f60634aa4a" providerId="ADAL" clId="{419695C2-FE24-4369-AC11-099044038009}" dt="2024-02-09T12:33:45.259" v="644"/>
        <pc:sldMkLst>
          <pc:docMk/>
          <pc:sldMk cId="4228332250" sldId="316"/>
        </pc:sldMkLst>
        <pc:graphicFrameChg chg="mod">
          <ac:chgData name="Olushola Banjo" userId="3831c059-6b3e-491c-b779-e7f60634aa4a" providerId="ADAL" clId="{419695C2-FE24-4369-AC11-099044038009}" dt="2024-02-09T12:33:45.259" v="644"/>
          <ac:graphicFrameMkLst>
            <pc:docMk/>
            <pc:sldMk cId="4228332250" sldId="316"/>
            <ac:graphicFrameMk id="20" creationId="{B78EC9B0-EE36-77A9-5E5D-2AA45DAD4FC8}"/>
          </ac:graphicFrameMkLst>
        </pc:graphicFrameChg>
      </pc:sldChg>
      <pc:sldChg chg="delSp modSp mod">
        <pc:chgData name="Olushola Banjo" userId="3831c059-6b3e-491c-b779-e7f60634aa4a" providerId="ADAL" clId="{419695C2-FE24-4369-AC11-099044038009}" dt="2024-02-01T22:06:59.601" v="580" actId="20577"/>
        <pc:sldMkLst>
          <pc:docMk/>
          <pc:sldMk cId="2586096750" sldId="317"/>
        </pc:sldMkLst>
        <pc:spChg chg="mod">
          <ac:chgData name="Olushola Banjo" userId="3831c059-6b3e-491c-b779-e7f60634aa4a" providerId="ADAL" clId="{419695C2-FE24-4369-AC11-099044038009}" dt="2024-02-01T21:54:29.517" v="542" actId="207"/>
          <ac:spMkLst>
            <pc:docMk/>
            <pc:sldMk cId="2586096750" sldId="317"/>
            <ac:spMk id="8" creationId="{C0B5B56B-67A0-95D8-CCF3-82B33EBC774C}"/>
          </ac:spMkLst>
        </pc:spChg>
        <pc:graphicFrameChg chg="mod modGraphic">
          <ac:chgData name="Olushola Banjo" userId="3831c059-6b3e-491c-b779-e7f60634aa4a" providerId="ADAL" clId="{419695C2-FE24-4369-AC11-099044038009}" dt="2024-02-01T22:06:59.601" v="580" actId="20577"/>
          <ac:graphicFrameMkLst>
            <pc:docMk/>
            <pc:sldMk cId="2586096750" sldId="317"/>
            <ac:graphicFrameMk id="9" creationId="{BB674F76-1173-AE5E-7715-994983525F26}"/>
          </ac:graphicFrameMkLst>
        </pc:graphicFrameChg>
        <pc:graphicFrameChg chg="del">
          <ac:chgData name="Olushola Banjo" userId="3831c059-6b3e-491c-b779-e7f60634aa4a" providerId="ADAL" clId="{419695C2-FE24-4369-AC11-099044038009}" dt="2024-02-01T22:00:16.447" v="544" actId="21"/>
          <ac:graphicFrameMkLst>
            <pc:docMk/>
            <pc:sldMk cId="2586096750" sldId="317"/>
            <ac:graphicFrameMk id="12" creationId="{5CB9D849-E9AC-84A3-0726-9531A7E471F6}"/>
          </ac:graphicFrameMkLst>
        </pc:graphicFrameChg>
        <pc:graphicFrameChg chg="mod">
          <ac:chgData name="Olushola Banjo" userId="3831c059-6b3e-491c-b779-e7f60634aa4a" providerId="ADAL" clId="{419695C2-FE24-4369-AC11-099044038009}" dt="2024-02-01T22:04:47.553" v="576" actId="255"/>
          <ac:graphicFrameMkLst>
            <pc:docMk/>
            <pc:sldMk cId="2586096750" sldId="317"/>
            <ac:graphicFrameMk id="14" creationId="{00000000-0000-0000-0000-000000000000}"/>
          </ac:graphicFrameMkLst>
        </pc:graphicFrameChg>
      </pc:sldChg>
      <pc:sldChg chg="modSp mod">
        <pc:chgData name="Olushola Banjo" userId="3831c059-6b3e-491c-b779-e7f60634aa4a" providerId="ADAL" clId="{419695C2-FE24-4369-AC11-099044038009}" dt="2024-02-09T12:35:21.580" v="659" actId="14100"/>
        <pc:sldMkLst>
          <pc:docMk/>
          <pc:sldMk cId="831469205" sldId="318"/>
        </pc:sldMkLst>
        <pc:graphicFrameChg chg="mod">
          <ac:chgData name="Olushola Banjo" userId="3831c059-6b3e-491c-b779-e7f60634aa4a" providerId="ADAL" clId="{419695C2-FE24-4369-AC11-099044038009}" dt="2024-02-09T12:35:18.283" v="658" actId="1076"/>
          <ac:graphicFrameMkLst>
            <pc:docMk/>
            <pc:sldMk cId="831469205" sldId="318"/>
            <ac:graphicFrameMk id="4" creationId="{248610C3-788D-2238-45AF-5A75DB1F3953}"/>
          </ac:graphicFrameMkLst>
        </pc:graphicFrameChg>
        <pc:graphicFrameChg chg="mod modGraphic">
          <ac:chgData name="Olushola Banjo" userId="3831c059-6b3e-491c-b779-e7f60634aa4a" providerId="ADAL" clId="{419695C2-FE24-4369-AC11-099044038009}" dt="2024-02-09T12:34:52.146" v="652" actId="14100"/>
          <ac:graphicFrameMkLst>
            <pc:docMk/>
            <pc:sldMk cId="831469205" sldId="318"/>
            <ac:graphicFrameMk id="6" creationId="{D752595E-0D9B-6989-8FCE-B175C66BA263}"/>
          </ac:graphicFrameMkLst>
        </pc:graphicFrameChg>
        <pc:graphicFrameChg chg="mod">
          <ac:chgData name="Olushola Banjo" userId="3831c059-6b3e-491c-b779-e7f60634aa4a" providerId="ADAL" clId="{419695C2-FE24-4369-AC11-099044038009}" dt="2024-02-09T12:34:47.807" v="651" actId="14100"/>
          <ac:graphicFrameMkLst>
            <pc:docMk/>
            <pc:sldMk cId="831469205" sldId="318"/>
            <ac:graphicFrameMk id="17" creationId="{732FA3A5-E102-C861-8900-D34A5521632D}"/>
          </ac:graphicFrameMkLst>
        </pc:graphicFrameChg>
        <pc:graphicFrameChg chg="mod">
          <ac:chgData name="Olushola Banjo" userId="3831c059-6b3e-491c-b779-e7f60634aa4a" providerId="ADAL" clId="{419695C2-FE24-4369-AC11-099044038009}" dt="2024-02-09T12:35:08.822" v="655" actId="14100"/>
          <ac:graphicFrameMkLst>
            <pc:docMk/>
            <pc:sldMk cId="831469205" sldId="318"/>
            <ac:graphicFrameMk id="18" creationId="{D628EDF7-0697-E4AD-6600-91DA5A06AF14}"/>
          </ac:graphicFrameMkLst>
        </pc:graphicFrameChg>
        <pc:graphicFrameChg chg="mod">
          <ac:chgData name="Olushola Banjo" userId="3831c059-6b3e-491c-b779-e7f60634aa4a" providerId="ADAL" clId="{419695C2-FE24-4369-AC11-099044038009}" dt="2024-02-09T12:35:21.580" v="659" actId="14100"/>
          <ac:graphicFrameMkLst>
            <pc:docMk/>
            <pc:sldMk cId="831469205" sldId="318"/>
            <ac:graphicFrameMk id="25" creationId="{33A48547-3A4C-8E31-2077-A3D6CD0D506E}"/>
          </ac:graphicFrameMkLst>
        </pc:graphicFrameChg>
      </pc:sldChg>
      <pc:sldChg chg="addSp modSp mod">
        <pc:chgData name="Olushola Banjo" userId="3831c059-6b3e-491c-b779-e7f60634aa4a" providerId="ADAL" clId="{419695C2-FE24-4369-AC11-099044038009}" dt="2024-02-09T12:34:27.879" v="647" actId="14100"/>
        <pc:sldMkLst>
          <pc:docMk/>
          <pc:sldMk cId="3162631619" sldId="319"/>
        </pc:sldMkLst>
        <pc:spChg chg="mod">
          <ac:chgData name="Olushola Banjo" userId="3831c059-6b3e-491c-b779-e7f60634aa4a" providerId="ADAL" clId="{419695C2-FE24-4369-AC11-099044038009}" dt="2024-02-09T09:44:08.250" v="639" actId="164"/>
          <ac:spMkLst>
            <pc:docMk/>
            <pc:sldMk cId="3162631619" sldId="319"/>
            <ac:spMk id="4" creationId="{96FDEC61-122A-46A4-E7B0-21CF009C39F5}"/>
          </ac:spMkLst>
        </pc:spChg>
        <pc:grpChg chg="mod">
          <ac:chgData name="Olushola Banjo" userId="3831c059-6b3e-491c-b779-e7f60634aa4a" providerId="ADAL" clId="{419695C2-FE24-4369-AC11-099044038009}" dt="2024-02-09T09:41:43.858" v="597" actId="1076"/>
          <ac:grpSpMkLst>
            <pc:docMk/>
            <pc:sldMk cId="3162631619" sldId="319"/>
            <ac:grpSpMk id="18" creationId="{73575CDD-45EF-404D-518E-80F80303F05B}"/>
          </ac:grpSpMkLst>
        </pc:grpChg>
        <pc:grpChg chg="add mod">
          <ac:chgData name="Olushola Banjo" userId="3831c059-6b3e-491c-b779-e7f60634aa4a" providerId="ADAL" clId="{419695C2-FE24-4369-AC11-099044038009}" dt="2024-02-09T09:44:17.648" v="642" actId="1036"/>
          <ac:grpSpMkLst>
            <pc:docMk/>
            <pc:sldMk cId="3162631619" sldId="319"/>
            <ac:grpSpMk id="29" creationId="{9BB10F98-934F-AA83-E22B-A8826E6977CA}"/>
          </ac:grpSpMkLst>
        </pc:grpChg>
        <pc:graphicFrameChg chg="mod modGraphic">
          <ac:chgData name="Olushola Banjo" userId="3831c059-6b3e-491c-b779-e7f60634aa4a" providerId="ADAL" clId="{419695C2-FE24-4369-AC11-099044038009}" dt="2024-02-09T12:34:27.879" v="647" actId="14100"/>
          <ac:graphicFrameMkLst>
            <pc:docMk/>
            <pc:sldMk cId="3162631619" sldId="319"/>
            <ac:graphicFrameMk id="7" creationId="{670739BF-B3C2-D2E1-017E-799F1FA77B9C}"/>
          </ac:graphicFrameMkLst>
        </pc:graphicFrameChg>
        <pc:graphicFrameChg chg="mod">
          <ac:chgData name="Olushola Banjo" userId="3831c059-6b3e-491c-b779-e7f60634aa4a" providerId="ADAL" clId="{419695C2-FE24-4369-AC11-099044038009}" dt="2024-02-09T09:41:39.972" v="596" actId="1076"/>
          <ac:graphicFrameMkLst>
            <pc:docMk/>
            <pc:sldMk cId="3162631619" sldId="319"/>
            <ac:graphicFrameMk id="8" creationId="{248610C3-788D-2238-45AF-5A75DB1F3953}"/>
          </ac:graphicFrameMkLst>
        </pc:graphicFrameChg>
        <pc:graphicFrameChg chg="mod">
          <ac:chgData name="Olushola Banjo" userId="3831c059-6b3e-491c-b779-e7f60634aa4a" providerId="ADAL" clId="{419695C2-FE24-4369-AC11-099044038009}" dt="2024-02-09T09:41:24.324" v="594" actId="14100"/>
          <ac:graphicFrameMkLst>
            <pc:docMk/>
            <pc:sldMk cId="3162631619" sldId="319"/>
            <ac:graphicFrameMk id="10" creationId="{71AAAE34-9619-8BFC-CC2C-B11359C7B26C}"/>
          </ac:graphicFrameMkLst>
        </pc:graphicFrameChg>
        <pc:graphicFrameChg chg="mod">
          <ac:chgData name="Olushola Banjo" userId="3831c059-6b3e-491c-b779-e7f60634aa4a" providerId="ADAL" clId="{419695C2-FE24-4369-AC11-099044038009}" dt="2024-02-09T09:41:35.997" v="595" actId="1076"/>
          <ac:graphicFrameMkLst>
            <pc:docMk/>
            <pc:sldMk cId="3162631619" sldId="319"/>
            <ac:graphicFrameMk id="16" creationId="{D628EDF7-0697-E4AD-6600-91DA5A06AF14}"/>
          </ac:graphicFrameMkLst>
        </pc:graphicFrameChg>
        <pc:graphicFrameChg chg="mod">
          <ac:chgData name="Olushola Banjo" userId="3831c059-6b3e-491c-b779-e7f60634aa4a" providerId="ADAL" clId="{419695C2-FE24-4369-AC11-099044038009}" dt="2024-02-09T09:45:41.778" v="643"/>
          <ac:graphicFrameMkLst>
            <pc:docMk/>
            <pc:sldMk cId="3162631619" sldId="319"/>
            <ac:graphicFrameMk id="24" creationId="{26E0B470-0B3C-E847-1ACD-78833AF7C976}"/>
          </ac:graphicFrameMkLst>
        </pc:graphicFrameChg>
        <pc:cxnChg chg="mod">
          <ac:chgData name="Olushola Banjo" userId="3831c059-6b3e-491c-b779-e7f60634aa4a" providerId="ADAL" clId="{419695C2-FE24-4369-AC11-099044038009}" dt="2024-02-09T09:44:08.250" v="639" actId="164"/>
          <ac:cxnSpMkLst>
            <pc:docMk/>
            <pc:sldMk cId="3162631619" sldId="319"/>
            <ac:cxnSpMk id="5" creationId="{6121BB64-C5C4-74E1-0527-44F94C21E6A4}"/>
          </ac:cxnSpMkLst>
        </pc:cxnChg>
        <pc:cxnChg chg="mod">
          <ac:chgData name="Olushola Banjo" userId="3831c059-6b3e-491c-b779-e7f60634aa4a" providerId="ADAL" clId="{419695C2-FE24-4369-AC11-099044038009}" dt="2024-02-09T09:43:54.022" v="638" actId="1037"/>
          <ac:cxnSpMkLst>
            <pc:docMk/>
            <pc:sldMk cId="3162631619" sldId="319"/>
            <ac:cxnSpMk id="20" creationId="{35695481-C8F2-FCFB-A8F3-65F62C623E12}"/>
          </ac:cxnSpMkLst>
        </pc:cxnChg>
      </pc:sldChg>
      <pc:sldChg chg="modSp mod">
        <pc:chgData name="Olushola Banjo" userId="3831c059-6b3e-491c-b779-e7f60634aa4a" providerId="ADAL" clId="{419695C2-FE24-4369-AC11-099044038009}" dt="2024-02-09T12:39:15.030" v="675" actId="255"/>
        <pc:sldMkLst>
          <pc:docMk/>
          <pc:sldMk cId="3343934687" sldId="321"/>
        </pc:sldMkLst>
        <pc:spChg chg="mod">
          <ac:chgData name="Olushola Banjo" userId="3831c059-6b3e-491c-b779-e7f60634aa4a" providerId="ADAL" clId="{419695C2-FE24-4369-AC11-099044038009}" dt="2024-02-09T12:39:15.030" v="675" actId="255"/>
          <ac:spMkLst>
            <pc:docMk/>
            <pc:sldMk cId="3343934687" sldId="321"/>
            <ac:spMk id="6" creationId="{96FDEC61-122A-46A4-E7B0-21CF009C39F5}"/>
          </ac:spMkLst>
        </pc:spChg>
        <pc:grpChg chg="mod">
          <ac:chgData name="Olushola Banjo" userId="3831c059-6b3e-491c-b779-e7f60634aa4a" providerId="ADAL" clId="{419695C2-FE24-4369-AC11-099044038009}" dt="2024-02-09T12:37:38.906" v="671" actId="1076"/>
          <ac:grpSpMkLst>
            <pc:docMk/>
            <pc:sldMk cId="3343934687" sldId="321"/>
            <ac:grpSpMk id="9" creationId="{1B9FBF33-2BC0-C615-551D-FD492C2ADEEF}"/>
          </ac:grpSpMkLst>
        </pc:grpChg>
        <pc:graphicFrameChg chg="mod">
          <ac:chgData name="Olushola Banjo" userId="3831c059-6b3e-491c-b779-e7f60634aa4a" providerId="ADAL" clId="{419695C2-FE24-4369-AC11-099044038009}" dt="2024-02-09T12:37:43.577" v="672" actId="14100"/>
          <ac:graphicFrameMkLst>
            <pc:docMk/>
            <pc:sldMk cId="3343934687" sldId="321"/>
            <ac:graphicFrameMk id="10" creationId="{248610C3-788D-2238-45AF-5A75DB1F3953}"/>
          </ac:graphicFrameMkLst>
        </pc:graphicFrameChg>
        <pc:graphicFrameChg chg="mod modGraphic">
          <ac:chgData name="Olushola Banjo" userId="3831c059-6b3e-491c-b779-e7f60634aa4a" providerId="ADAL" clId="{419695C2-FE24-4369-AC11-099044038009}" dt="2024-02-09T12:37:58.453" v="674" actId="14100"/>
          <ac:graphicFrameMkLst>
            <pc:docMk/>
            <pc:sldMk cId="3343934687" sldId="321"/>
            <ac:graphicFrameMk id="12" creationId="{DB0E75CF-1631-038B-D54F-53F1F0565041}"/>
          </ac:graphicFrameMkLst>
        </pc:graphicFrameChg>
        <pc:graphicFrameChg chg="mod">
          <ac:chgData name="Olushola Banjo" userId="3831c059-6b3e-491c-b779-e7f60634aa4a" providerId="ADAL" clId="{419695C2-FE24-4369-AC11-099044038009}" dt="2024-02-09T12:36:30.853" v="666" actId="1076"/>
          <ac:graphicFrameMkLst>
            <pc:docMk/>
            <pc:sldMk cId="3343934687" sldId="321"/>
            <ac:graphicFrameMk id="14" creationId="{44A7151A-D049-D934-4BC4-6D23F0C79A21}"/>
          </ac:graphicFrameMkLst>
        </pc:graphicFrameChg>
        <pc:graphicFrameChg chg="mod">
          <ac:chgData name="Olushola Banjo" userId="3831c059-6b3e-491c-b779-e7f60634aa4a" providerId="ADAL" clId="{419695C2-FE24-4369-AC11-099044038009}" dt="2024-02-09T12:36:01.393" v="661" actId="14100"/>
          <ac:graphicFrameMkLst>
            <pc:docMk/>
            <pc:sldMk cId="3343934687" sldId="321"/>
            <ac:graphicFrameMk id="25" creationId="{2E642075-B6C9-35F6-A18D-728697FD0A33}"/>
          </ac:graphicFrameMkLst>
        </pc:graphicFrameChg>
        <pc:cxnChg chg="mod">
          <ac:chgData name="Olushola Banjo" userId="3831c059-6b3e-491c-b779-e7f60634aa4a" providerId="ADAL" clId="{419695C2-FE24-4369-AC11-099044038009}" dt="2024-02-09T12:37:25.579" v="670" actId="1076"/>
          <ac:cxnSpMkLst>
            <pc:docMk/>
            <pc:sldMk cId="3343934687" sldId="321"/>
            <ac:cxnSpMk id="16" creationId="{23442B7E-EBC9-9607-2775-8E1C7E24CF50}"/>
          </ac:cxnSpMkLst>
        </pc:cxnChg>
      </pc:sldChg>
    </pc:docChg>
  </pc:docChgLst>
  <pc:docChgLst>
    <pc:chgData name="Olushola Banjo" userId="3831c059-6b3e-491c-b779-e7f60634aa4a" providerId="ADAL" clId="{9EFEC354-6443-4558-9B93-64788CBECEEF}"/>
    <pc:docChg chg="undo custSel modSld sldOrd">
      <pc:chgData name="Olushola Banjo" userId="3831c059-6b3e-491c-b779-e7f60634aa4a" providerId="ADAL" clId="{9EFEC354-6443-4558-9B93-64788CBECEEF}" dt="2023-12-08T11:50:51.551" v="272"/>
      <pc:docMkLst>
        <pc:docMk/>
      </pc:docMkLst>
      <pc:sldChg chg="modSp mod">
        <pc:chgData name="Olushola Banjo" userId="3831c059-6b3e-491c-b779-e7f60634aa4a" providerId="ADAL" clId="{9EFEC354-6443-4558-9B93-64788CBECEEF}" dt="2023-12-08T09:49:00.587" v="72" actId="20577"/>
        <pc:sldMkLst>
          <pc:docMk/>
          <pc:sldMk cId="1105719510" sldId="262"/>
        </pc:sldMkLst>
        <pc:spChg chg="mod">
          <ac:chgData name="Olushola Banjo" userId="3831c059-6b3e-491c-b779-e7f60634aa4a" providerId="ADAL" clId="{9EFEC354-6443-4558-9B93-64788CBECEEF}" dt="2023-12-08T09:49:00.587" v="72" actId="20577"/>
          <ac:spMkLst>
            <pc:docMk/>
            <pc:sldMk cId="1105719510" sldId="262"/>
            <ac:spMk id="3" creationId="{1CCD96D6-F780-1D40-B328-879E9D6E4863}"/>
          </ac:spMkLst>
        </pc:spChg>
      </pc:sldChg>
      <pc:sldChg chg="addSp delSp modSp mod">
        <pc:chgData name="Olushola Banjo" userId="3831c059-6b3e-491c-b779-e7f60634aa4a" providerId="ADAL" clId="{9EFEC354-6443-4558-9B93-64788CBECEEF}" dt="2023-12-08T09:43:11.701" v="26" actId="14100"/>
        <pc:sldMkLst>
          <pc:docMk/>
          <pc:sldMk cId="2682381986" sldId="306"/>
        </pc:sldMkLst>
        <pc:graphicFrameChg chg="add mod">
          <ac:chgData name="Olushola Banjo" userId="3831c059-6b3e-491c-b779-e7f60634aa4a" providerId="ADAL" clId="{9EFEC354-6443-4558-9B93-64788CBECEEF}" dt="2023-12-08T09:43:11.701" v="26" actId="14100"/>
          <ac:graphicFrameMkLst>
            <pc:docMk/>
            <pc:sldMk cId="2682381986" sldId="306"/>
            <ac:graphicFrameMk id="4" creationId="{C93F4368-311D-21A0-2CA4-9F8C28DD3954}"/>
          </ac:graphicFrameMkLst>
        </pc:graphicFrameChg>
        <pc:graphicFrameChg chg="modGraphic">
          <ac:chgData name="Olushola Banjo" userId="3831c059-6b3e-491c-b779-e7f60634aa4a" providerId="ADAL" clId="{9EFEC354-6443-4558-9B93-64788CBECEEF}" dt="2023-12-08T09:42:03.374" v="21" actId="20577"/>
          <ac:graphicFrameMkLst>
            <pc:docMk/>
            <pc:sldMk cId="2682381986" sldId="306"/>
            <ac:graphicFrameMk id="9" creationId="{C35D7F96-28AC-DC8E-FBAF-B043524B8899}"/>
          </ac:graphicFrameMkLst>
        </pc:graphicFrameChg>
        <pc:graphicFrameChg chg="modGraphic">
          <ac:chgData name="Olushola Banjo" userId="3831c059-6b3e-491c-b779-e7f60634aa4a" providerId="ADAL" clId="{9EFEC354-6443-4558-9B93-64788CBECEEF}" dt="2023-12-08T09:41:09.425" v="8" actId="20577"/>
          <ac:graphicFrameMkLst>
            <pc:docMk/>
            <pc:sldMk cId="2682381986" sldId="306"/>
            <ac:graphicFrameMk id="12" creationId="{1FDEC35C-6BAF-222C-4F4D-C4523D7D9626}"/>
          </ac:graphicFrameMkLst>
        </pc:graphicFrameChg>
        <pc:graphicFrameChg chg="del">
          <ac:chgData name="Olushola Banjo" userId="3831c059-6b3e-491c-b779-e7f60634aa4a" providerId="ADAL" clId="{9EFEC354-6443-4558-9B93-64788CBECEEF}" dt="2023-12-08T09:43:03.726" v="24" actId="478"/>
          <ac:graphicFrameMkLst>
            <pc:docMk/>
            <pc:sldMk cId="2682381986" sldId="306"/>
            <ac:graphicFrameMk id="14" creationId="{20DA18C0-192B-5CA0-106C-9971AF0FD5C7}"/>
          </ac:graphicFrameMkLst>
        </pc:graphicFrameChg>
      </pc:sldChg>
      <pc:sldChg chg="addSp delSp modSp mod ord">
        <pc:chgData name="Olushola Banjo" userId="3831c059-6b3e-491c-b779-e7f60634aa4a" providerId="ADAL" clId="{9EFEC354-6443-4558-9B93-64788CBECEEF}" dt="2023-12-08T11:48:49.734" v="252" actId="14100"/>
        <pc:sldMkLst>
          <pc:docMk/>
          <pc:sldMk cId="2269620545" sldId="307"/>
        </pc:sldMkLst>
        <pc:spChg chg="mod">
          <ac:chgData name="Olushola Banjo" userId="3831c059-6b3e-491c-b779-e7f60634aa4a" providerId="ADAL" clId="{9EFEC354-6443-4558-9B93-64788CBECEEF}" dt="2023-12-08T09:46:07.901" v="59" actId="1076"/>
          <ac:spMkLst>
            <pc:docMk/>
            <pc:sldMk cId="2269620545" sldId="307"/>
            <ac:spMk id="4" creationId="{0763E706-5A8F-CB8C-5848-CBA06C53035F}"/>
          </ac:spMkLst>
        </pc:spChg>
        <pc:spChg chg="mod">
          <ac:chgData name="Olushola Banjo" userId="3831c059-6b3e-491c-b779-e7f60634aa4a" providerId="ADAL" clId="{9EFEC354-6443-4558-9B93-64788CBECEEF}" dt="2023-12-08T09:46:30.539" v="64" actId="1076"/>
          <ac:spMkLst>
            <pc:docMk/>
            <pc:sldMk cId="2269620545" sldId="307"/>
            <ac:spMk id="16" creationId="{E9327B08-10B5-6339-6A23-F540D8A1BCE0}"/>
          </ac:spMkLst>
        </pc:spChg>
        <pc:graphicFrameChg chg="del mod modGraphic">
          <ac:chgData name="Olushola Banjo" userId="3831c059-6b3e-491c-b779-e7f60634aa4a" providerId="ADAL" clId="{9EFEC354-6443-4558-9B93-64788CBECEEF}" dt="2023-12-08T11:47:58.569" v="242" actId="478"/>
          <ac:graphicFrameMkLst>
            <pc:docMk/>
            <pc:sldMk cId="2269620545" sldId="307"/>
            <ac:graphicFrameMk id="7" creationId="{B20D0DCD-CBF9-CACB-26E6-3AF834007AC9}"/>
          </ac:graphicFrameMkLst>
        </pc:graphicFrameChg>
        <pc:graphicFrameChg chg="del mod">
          <ac:chgData name="Olushola Banjo" userId="3831c059-6b3e-491c-b779-e7f60634aa4a" providerId="ADAL" clId="{9EFEC354-6443-4558-9B93-64788CBECEEF}" dt="2023-12-08T09:45:41.060" v="55" actId="478"/>
          <ac:graphicFrameMkLst>
            <pc:docMk/>
            <pc:sldMk cId="2269620545" sldId="307"/>
            <ac:graphicFrameMk id="8" creationId="{1813D5AC-5A71-9D5F-CA2D-99DB3B3A4BD8}"/>
          </ac:graphicFrameMkLst>
        </pc:graphicFrameChg>
        <pc:graphicFrameChg chg="del">
          <ac:chgData name="Olushola Banjo" userId="3831c059-6b3e-491c-b779-e7f60634aa4a" providerId="ADAL" clId="{9EFEC354-6443-4558-9B93-64788CBECEEF}" dt="2023-12-08T11:48:32.509" v="246" actId="478"/>
          <ac:graphicFrameMkLst>
            <pc:docMk/>
            <pc:sldMk cId="2269620545" sldId="307"/>
            <ac:graphicFrameMk id="9" creationId="{1F98871C-14FA-213C-F1C4-D2167F48EEF6}"/>
          </ac:graphicFrameMkLst>
        </pc:graphicFrameChg>
        <pc:graphicFrameChg chg="add mod">
          <ac:chgData name="Olushola Banjo" userId="3831c059-6b3e-491c-b779-e7f60634aa4a" providerId="ADAL" clId="{9EFEC354-6443-4558-9B93-64788CBECEEF}" dt="2023-12-08T09:45:54.084" v="57" actId="14100"/>
          <ac:graphicFrameMkLst>
            <pc:docMk/>
            <pc:sldMk cId="2269620545" sldId="307"/>
            <ac:graphicFrameMk id="10" creationId="{55AAC568-19D4-02F3-AE74-2EEBE4A85D7E}"/>
          </ac:graphicFrameMkLst>
        </pc:graphicFrameChg>
        <pc:graphicFrameChg chg="add mod modGraphic">
          <ac:chgData name="Olushola Banjo" userId="3831c059-6b3e-491c-b779-e7f60634aa4a" providerId="ADAL" clId="{9EFEC354-6443-4558-9B93-64788CBECEEF}" dt="2023-12-08T11:44:58.753" v="233" actId="207"/>
          <ac:graphicFrameMkLst>
            <pc:docMk/>
            <pc:sldMk cId="2269620545" sldId="307"/>
            <ac:graphicFrameMk id="12" creationId="{DB0E75CF-1631-038B-D54F-53F1F0565041}"/>
          </ac:graphicFrameMkLst>
        </pc:graphicFrameChg>
        <pc:graphicFrameChg chg="add del mod">
          <ac:chgData name="Olushola Banjo" userId="3831c059-6b3e-491c-b779-e7f60634aa4a" providerId="ADAL" clId="{9EFEC354-6443-4558-9B93-64788CBECEEF}" dt="2023-12-08T11:47:22.135" v="239" actId="478"/>
          <ac:graphicFrameMkLst>
            <pc:docMk/>
            <pc:sldMk cId="2269620545" sldId="307"/>
            <ac:graphicFrameMk id="13" creationId="{511A3E65-F06E-E6C9-4D8E-2B455B62A961}"/>
          </ac:graphicFrameMkLst>
        </pc:graphicFrameChg>
        <pc:graphicFrameChg chg="add mod">
          <ac:chgData name="Olushola Banjo" userId="3831c059-6b3e-491c-b779-e7f60634aa4a" providerId="ADAL" clId="{9EFEC354-6443-4558-9B93-64788CBECEEF}" dt="2023-12-08T11:48:49.734" v="252" actId="14100"/>
          <ac:graphicFrameMkLst>
            <pc:docMk/>
            <pc:sldMk cId="2269620545" sldId="307"/>
            <ac:graphicFrameMk id="14" creationId="{511A3E65-F06E-E6C9-4D8E-2B455B62A961}"/>
          </ac:graphicFrameMkLst>
        </pc:graphicFrameChg>
        <pc:cxnChg chg="mod">
          <ac:chgData name="Olushola Banjo" userId="3831c059-6b3e-491c-b779-e7f60634aa4a" providerId="ADAL" clId="{9EFEC354-6443-4558-9B93-64788CBECEEF}" dt="2023-12-08T09:46:17.051" v="61" actId="14100"/>
          <ac:cxnSpMkLst>
            <pc:docMk/>
            <pc:sldMk cId="2269620545" sldId="307"/>
            <ac:cxnSpMk id="5" creationId="{C939378D-C44B-F694-94E7-E0D9C581BB56}"/>
          </ac:cxnSpMkLst>
        </pc:cxnChg>
      </pc:sldChg>
      <pc:sldChg chg="modSp">
        <pc:chgData name="Olushola Banjo" userId="3831c059-6b3e-491c-b779-e7f60634aa4a" providerId="ADAL" clId="{9EFEC354-6443-4558-9B93-64788CBECEEF}" dt="2023-12-08T11:24:08.709" v="184"/>
        <pc:sldMkLst>
          <pc:docMk/>
          <pc:sldMk cId="3997979907" sldId="309"/>
        </pc:sldMkLst>
        <pc:graphicFrameChg chg="mod">
          <ac:chgData name="Olushola Banjo" userId="3831c059-6b3e-491c-b779-e7f60634aa4a" providerId="ADAL" clId="{9EFEC354-6443-4558-9B93-64788CBECEEF}" dt="2023-12-08T11:24:08.709" v="184"/>
          <ac:graphicFrameMkLst>
            <pc:docMk/>
            <pc:sldMk cId="3997979907" sldId="309"/>
            <ac:graphicFrameMk id="6" creationId="{442820CD-D53B-E912-9C31-12B09CC7DAD6}"/>
          </ac:graphicFrameMkLst>
        </pc:graphicFrameChg>
        <pc:graphicFrameChg chg="mod">
          <ac:chgData name="Olushola Banjo" userId="3831c059-6b3e-491c-b779-e7f60634aa4a" providerId="ADAL" clId="{9EFEC354-6443-4558-9B93-64788CBECEEF}" dt="2023-12-08T11:19:32.579" v="172"/>
          <ac:graphicFrameMkLst>
            <pc:docMk/>
            <pc:sldMk cId="3997979907" sldId="309"/>
            <ac:graphicFrameMk id="13" creationId="{00000000-0000-0000-0000-000000000000}"/>
          </ac:graphicFrameMkLst>
        </pc:graphicFrameChg>
        <pc:graphicFrameChg chg="mod">
          <ac:chgData name="Olushola Banjo" userId="3831c059-6b3e-491c-b779-e7f60634aa4a" providerId="ADAL" clId="{9EFEC354-6443-4558-9B93-64788CBECEEF}" dt="2023-12-08T11:20:15.444" v="181" actId="207"/>
          <ac:graphicFrameMkLst>
            <pc:docMk/>
            <pc:sldMk cId="3997979907" sldId="309"/>
            <ac:graphicFrameMk id="14" creationId="{0598FF98-8D45-6E55-6E0B-E993E0501CA9}"/>
          </ac:graphicFrameMkLst>
        </pc:graphicFrameChg>
      </pc:sldChg>
      <pc:sldChg chg="addSp delSp modSp mod">
        <pc:chgData name="Olushola Banjo" userId="3831c059-6b3e-491c-b779-e7f60634aa4a" providerId="ADAL" clId="{9EFEC354-6443-4558-9B93-64788CBECEEF}" dt="2023-12-08T10:26:37.307" v="123" actId="20577"/>
        <pc:sldMkLst>
          <pc:docMk/>
          <pc:sldMk cId="520482404" sldId="310"/>
        </pc:sldMkLst>
        <pc:graphicFrameChg chg="add mod">
          <ac:chgData name="Olushola Banjo" userId="3831c059-6b3e-491c-b779-e7f60634aa4a" providerId="ADAL" clId="{9EFEC354-6443-4558-9B93-64788CBECEEF}" dt="2023-12-08T10:26:14.218" v="119" actId="255"/>
          <ac:graphicFrameMkLst>
            <pc:docMk/>
            <pc:sldMk cId="520482404" sldId="310"/>
            <ac:graphicFrameMk id="4" creationId="{12265044-CAA4-0574-2561-77AE08005260}"/>
          </ac:graphicFrameMkLst>
        </pc:graphicFrameChg>
        <pc:graphicFrameChg chg="modGraphic">
          <ac:chgData name="Olushola Banjo" userId="3831c059-6b3e-491c-b779-e7f60634aa4a" providerId="ADAL" clId="{9EFEC354-6443-4558-9B93-64788CBECEEF}" dt="2023-12-08T10:24:38.171" v="106" actId="20577"/>
          <ac:graphicFrameMkLst>
            <pc:docMk/>
            <pc:sldMk cId="520482404" sldId="310"/>
            <ac:graphicFrameMk id="9" creationId="{C35D7F96-28AC-DC8E-FBAF-B043524B8899}"/>
          </ac:graphicFrameMkLst>
        </pc:graphicFrameChg>
        <pc:graphicFrameChg chg="del">
          <ac:chgData name="Olushola Banjo" userId="3831c059-6b3e-491c-b779-e7f60634aa4a" providerId="ADAL" clId="{9EFEC354-6443-4558-9B93-64788CBECEEF}" dt="2023-12-08T10:25:50.646" v="115" actId="478"/>
          <ac:graphicFrameMkLst>
            <pc:docMk/>
            <pc:sldMk cId="520482404" sldId="310"/>
            <ac:graphicFrameMk id="10" creationId="{1110B80D-9D9F-8716-7CD7-4B6B69265B35}"/>
          </ac:graphicFrameMkLst>
        </pc:graphicFrameChg>
        <pc:graphicFrameChg chg="modGraphic">
          <ac:chgData name="Olushola Banjo" userId="3831c059-6b3e-491c-b779-e7f60634aa4a" providerId="ADAL" clId="{9EFEC354-6443-4558-9B93-64788CBECEEF}" dt="2023-12-08T10:26:37.307" v="123" actId="20577"/>
          <ac:graphicFrameMkLst>
            <pc:docMk/>
            <pc:sldMk cId="520482404" sldId="310"/>
            <ac:graphicFrameMk id="12" creationId="{1FDEC35C-6BAF-222C-4F4D-C4523D7D9626}"/>
          </ac:graphicFrameMkLst>
        </pc:graphicFrameChg>
      </pc:sldChg>
      <pc:sldChg chg="addSp delSp modSp mod">
        <pc:chgData name="Olushola Banjo" userId="3831c059-6b3e-491c-b779-e7f60634aa4a" providerId="ADAL" clId="{9EFEC354-6443-4558-9B93-64788CBECEEF}" dt="2023-12-08T11:50:51.551" v="272"/>
        <pc:sldMkLst>
          <pc:docMk/>
          <pc:sldMk cId="750618427" sldId="311"/>
        </pc:sldMkLst>
        <pc:spChg chg="mod">
          <ac:chgData name="Olushola Banjo" userId="3831c059-6b3e-491c-b779-e7f60634aa4a" providerId="ADAL" clId="{9EFEC354-6443-4558-9B93-64788CBECEEF}" dt="2023-12-08T10:29:28.948" v="144" actId="1076"/>
          <ac:spMkLst>
            <pc:docMk/>
            <pc:sldMk cId="750618427" sldId="311"/>
            <ac:spMk id="4" creationId="{0763E706-5A8F-CB8C-5848-CBA06C53035F}"/>
          </ac:spMkLst>
        </pc:spChg>
        <pc:spChg chg="mod">
          <ac:chgData name="Olushola Banjo" userId="3831c059-6b3e-491c-b779-e7f60634aa4a" providerId="ADAL" clId="{9EFEC354-6443-4558-9B93-64788CBECEEF}" dt="2023-12-08T10:27:30.861" v="124" actId="1076"/>
          <ac:spMkLst>
            <pc:docMk/>
            <pc:sldMk cId="750618427" sldId="311"/>
            <ac:spMk id="16" creationId="{E9327B08-10B5-6339-6A23-F540D8A1BCE0}"/>
          </ac:spMkLst>
        </pc:spChg>
        <pc:graphicFrameChg chg="mod">
          <ac:chgData name="Olushola Banjo" userId="3831c059-6b3e-491c-b779-e7f60634aa4a" providerId="ADAL" clId="{9EFEC354-6443-4558-9B93-64788CBECEEF}" dt="2023-12-08T11:35:35.070" v="204" actId="1076"/>
          <ac:graphicFrameMkLst>
            <pc:docMk/>
            <pc:sldMk cId="750618427" sldId="311"/>
            <ac:graphicFrameMk id="7" creationId="{670739BF-B3C2-D2E1-017E-799F1FA77B9C}"/>
          </ac:graphicFrameMkLst>
        </pc:graphicFrameChg>
        <pc:graphicFrameChg chg="del">
          <ac:chgData name="Olushola Banjo" userId="3831c059-6b3e-491c-b779-e7f60634aa4a" providerId="ADAL" clId="{9EFEC354-6443-4558-9B93-64788CBECEEF}" dt="2023-12-08T10:27:37.378" v="125" actId="478"/>
          <ac:graphicFrameMkLst>
            <pc:docMk/>
            <pc:sldMk cId="750618427" sldId="311"/>
            <ac:graphicFrameMk id="8" creationId="{7161803D-B359-38E5-F0EB-6EAF30D5B2D9}"/>
          </ac:graphicFrameMkLst>
        </pc:graphicFrameChg>
        <pc:graphicFrameChg chg="del mod">
          <ac:chgData name="Olushola Banjo" userId="3831c059-6b3e-491c-b779-e7f60634aa4a" providerId="ADAL" clId="{9EFEC354-6443-4558-9B93-64788CBECEEF}" dt="2023-12-08T11:16:41.713" v="169" actId="478"/>
          <ac:graphicFrameMkLst>
            <pc:docMk/>
            <pc:sldMk cId="750618427" sldId="311"/>
            <ac:graphicFrameMk id="9" creationId="{0751D7B5-8BAE-A12D-6B22-189D8CC4D14E}"/>
          </ac:graphicFrameMkLst>
        </pc:graphicFrameChg>
        <pc:graphicFrameChg chg="add mod">
          <ac:chgData name="Olushola Banjo" userId="3831c059-6b3e-491c-b779-e7f60634aa4a" providerId="ADAL" clId="{9EFEC354-6443-4558-9B93-64788CBECEEF}" dt="2023-12-08T10:29:22.042" v="143" actId="1076"/>
          <ac:graphicFrameMkLst>
            <pc:docMk/>
            <pc:sldMk cId="750618427" sldId="311"/>
            <ac:graphicFrameMk id="10" creationId="{866ECA88-F872-ACEF-AC42-EE44A9B4FA8F}"/>
          </ac:graphicFrameMkLst>
        </pc:graphicFrameChg>
        <pc:graphicFrameChg chg="add del mod">
          <ac:chgData name="Olushola Banjo" userId="3831c059-6b3e-491c-b779-e7f60634aa4a" providerId="ADAL" clId="{9EFEC354-6443-4558-9B93-64788CBECEEF}" dt="2023-12-08T11:35:02.696" v="197" actId="478"/>
          <ac:graphicFrameMkLst>
            <pc:docMk/>
            <pc:sldMk cId="750618427" sldId="311"/>
            <ac:graphicFrameMk id="13" creationId="{77C95085-2054-92D3-87FD-A3004EB160E2}"/>
          </ac:graphicFrameMkLst>
        </pc:graphicFrameChg>
        <pc:graphicFrameChg chg="add del mod">
          <ac:chgData name="Olushola Banjo" userId="3831c059-6b3e-491c-b779-e7f60634aa4a" providerId="ADAL" clId="{9EFEC354-6443-4558-9B93-64788CBECEEF}" dt="2023-12-08T11:50:12.789" v="265" actId="478"/>
          <ac:graphicFrameMkLst>
            <pc:docMk/>
            <pc:sldMk cId="750618427" sldId="311"/>
            <ac:graphicFrameMk id="14" creationId="{77C95085-2054-92D3-87FD-A3004EB160E2}"/>
          </ac:graphicFrameMkLst>
        </pc:graphicFrameChg>
        <pc:graphicFrameChg chg="add mod">
          <ac:chgData name="Olushola Banjo" userId="3831c059-6b3e-491c-b779-e7f60634aa4a" providerId="ADAL" clId="{9EFEC354-6443-4558-9B93-64788CBECEEF}" dt="2023-12-08T11:49:42.989" v="259"/>
          <ac:graphicFrameMkLst>
            <pc:docMk/>
            <pc:sldMk cId="750618427" sldId="311"/>
            <ac:graphicFrameMk id="17" creationId="{77C95085-2054-92D3-87FD-A3004EB160E2}"/>
          </ac:graphicFrameMkLst>
        </pc:graphicFrameChg>
        <pc:graphicFrameChg chg="add mod">
          <ac:chgData name="Olushola Banjo" userId="3831c059-6b3e-491c-b779-e7f60634aa4a" providerId="ADAL" clId="{9EFEC354-6443-4558-9B93-64788CBECEEF}" dt="2023-12-08T11:50:51.551" v="272"/>
          <ac:graphicFrameMkLst>
            <pc:docMk/>
            <pc:sldMk cId="750618427" sldId="311"/>
            <ac:graphicFrameMk id="18" creationId="{77C95085-2054-92D3-87FD-A3004EB160E2}"/>
          </ac:graphicFrameMkLst>
        </pc:graphicFrameChg>
        <pc:cxnChg chg="mod">
          <ac:chgData name="Olushola Banjo" userId="3831c059-6b3e-491c-b779-e7f60634aa4a" providerId="ADAL" clId="{9EFEC354-6443-4558-9B93-64788CBECEEF}" dt="2023-12-08T10:30:00.494" v="158" actId="1036"/>
          <ac:cxnSpMkLst>
            <pc:docMk/>
            <pc:sldMk cId="750618427" sldId="311"/>
            <ac:cxnSpMk id="5" creationId="{C939378D-C44B-F694-94E7-E0D9C581BB56}"/>
          </ac:cxnSpMkLst>
        </pc:cxnChg>
      </pc:sldChg>
    </pc:docChg>
  </pc:docChgLst>
  <pc:docChgLst>
    <pc:chgData name="Esther Olaosun" userId="S::esther.olaosun@arm.com.ng::2f52657e-575b-4687-882d-9965def31ed2" providerId="AD" clId="Web-{FF4DF20B-0B87-76F3-6E22-DC98D860130B}"/>
    <pc:docChg chg="modSld">
      <pc:chgData name="Esther Olaosun" userId="S::esther.olaosun@arm.com.ng::2f52657e-575b-4687-882d-9965def31ed2" providerId="AD" clId="Web-{FF4DF20B-0B87-76F3-6E22-DC98D860130B}" dt="2024-03-01T17:31:41.639" v="198"/>
      <pc:docMkLst>
        <pc:docMk/>
      </pc:docMkLst>
      <pc:sldChg chg="modSp">
        <pc:chgData name="Esther Olaosun" userId="S::esther.olaosun@arm.com.ng::2f52657e-575b-4687-882d-9965def31ed2" providerId="AD" clId="Web-{FF4DF20B-0B87-76F3-6E22-DC98D860130B}" dt="2024-03-01T15:55:22.147" v="92"/>
        <pc:sldMkLst>
          <pc:docMk/>
          <pc:sldMk cId="2879831088" sldId="267"/>
        </pc:sldMkLst>
        <pc:graphicFrameChg chg="mod modGraphic">
          <ac:chgData name="Esther Olaosun" userId="S::esther.olaosun@arm.com.ng::2f52657e-575b-4687-882d-9965def31ed2" providerId="AD" clId="Web-{FF4DF20B-0B87-76F3-6E22-DC98D860130B}" dt="2024-03-01T11:19:15.460" v="10"/>
          <ac:graphicFrameMkLst>
            <pc:docMk/>
            <pc:sldMk cId="2879831088" sldId="267"/>
            <ac:graphicFrameMk id="9" creationId="{C35D7F96-28AC-DC8E-FBAF-B043524B8899}"/>
          </ac:graphicFrameMkLst>
        </pc:graphicFrameChg>
        <pc:graphicFrameChg chg="mod modGraphic">
          <ac:chgData name="Esther Olaosun" userId="S::esther.olaosun@arm.com.ng::2f52657e-575b-4687-882d-9965def31ed2" providerId="AD" clId="Web-{FF4DF20B-0B87-76F3-6E22-DC98D860130B}" dt="2024-03-01T15:55:22.147" v="92"/>
          <ac:graphicFrameMkLst>
            <pc:docMk/>
            <pc:sldMk cId="2879831088" sldId="267"/>
            <ac:graphicFrameMk id="11" creationId="{F2BC14E6-CACF-3042-9D3C-5FAEB2E0B47F}"/>
          </ac:graphicFrameMkLst>
        </pc:graphicFrameChg>
        <pc:graphicFrameChg chg="mod modGraphic">
          <ac:chgData name="Esther Olaosun" userId="S::esther.olaosun@arm.com.ng::2f52657e-575b-4687-882d-9965def31ed2" providerId="AD" clId="Web-{FF4DF20B-0B87-76F3-6E22-DC98D860130B}" dt="2024-03-01T15:47:52.053" v="60"/>
          <ac:graphicFrameMkLst>
            <pc:docMk/>
            <pc:sldMk cId="2879831088" sldId="267"/>
            <ac:graphicFrameMk id="12" creationId="{A6554978-74FE-A4D5-50EA-1591A131091F}"/>
          </ac:graphicFrameMkLst>
        </pc:graphicFrameChg>
      </pc:sldChg>
      <pc:sldChg chg="addSp delSp modSp">
        <pc:chgData name="Esther Olaosun" userId="S::esther.olaosun@arm.com.ng::2f52657e-575b-4687-882d-9965def31ed2" providerId="AD" clId="Web-{FF4DF20B-0B87-76F3-6E22-DC98D860130B}" dt="2024-03-01T17:08:00.272" v="174"/>
        <pc:sldMkLst>
          <pc:docMk/>
          <pc:sldMk cId="1437205442" sldId="301"/>
        </pc:sldMkLst>
        <pc:graphicFrameChg chg="del">
          <ac:chgData name="Esther Olaosun" userId="S::esther.olaosun@arm.com.ng::2f52657e-575b-4687-882d-9965def31ed2" providerId="AD" clId="Web-{FF4DF20B-0B87-76F3-6E22-DC98D860130B}" dt="2024-03-01T16:20:46.264" v="105"/>
          <ac:graphicFrameMkLst>
            <pc:docMk/>
            <pc:sldMk cId="1437205442" sldId="301"/>
            <ac:graphicFrameMk id="13" creationId="{00000000-0008-0000-0000-000003000000}"/>
          </ac:graphicFrameMkLst>
        </pc:graphicFrameChg>
        <pc:graphicFrameChg chg="mod modGraphic">
          <ac:chgData name="Esther Olaosun" userId="S::esther.olaosun@arm.com.ng::2f52657e-575b-4687-882d-9965def31ed2" providerId="AD" clId="Web-{FF4DF20B-0B87-76F3-6E22-DC98D860130B}" dt="2024-03-01T17:08:00.272" v="174"/>
          <ac:graphicFrameMkLst>
            <pc:docMk/>
            <pc:sldMk cId="1437205442" sldId="301"/>
            <ac:graphicFrameMk id="16" creationId="{FBD8D09C-0FA5-EE5E-3F74-1F502FFF1520}"/>
          </ac:graphicFrameMkLst>
        </pc:graphicFrameChg>
        <pc:graphicFrameChg chg="mod modGraphic">
          <ac:chgData name="Esther Olaosun" userId="S::esther.olaosun@arm.com.ng::2f52657e-575b-4687-882d-9965def31ed2" providerId="AD" clId="Web-{FF4DF20B-0B87-76F3-6E22-DC98D860130B}" dt="2024-03-01T16:21:48.188" v="166"/>
          <ac:graphicFrameMkLst>
            <pc:docMk/>
            <pc:sldMk cId="1437205442" sldId="301"/>
            <ac:graphicFrameMk id="20" creationId="{20EA20B9-44C6-01BA-DE7C-15F81211450B}"/>
          </ac:graphicFrameMkLst>
        </pc:graphicFrameChg>
        <pc:graphicFrameChg chg="del">
          <ac:chgData name="Esther Olaosun" userId="S::esther.olaosun@arm.com.ng::2f52657e-575b-4687-882d-9965def31ed2" providerId="AD" clId="Web-{FF4DF20B-0B87-76F3-6E22-DC98D860130B}" dt="2024-03-01T16:14:06.219" v="93"/>
          <ac:graphicFrameMkLst>
            <pc:docMk/>
            <pc:sldMk cId="1437205442" sldId="301"/>
            <ac:graphicFrameMk id="21" creationId="{00000000-0008-0000-0000-000002000000}"/>
          </ac:graphicFrameMkLst>
        </pc:graphicFrameChg>
        <pc:picChg chg="add del mod">
          <ac:chgData name="Esther Olaosun" userId="S::esther.olaosun@arm.com.ng::2f52657e-575b-4687-882d-9965def31ed2" providerId="AD" clId="Web-{FF4DF20B-0B87-76F3-6E22-DC98D860130B}" dt="2024-03-01T16:14:38.064" v="96"/>
          <ac:picMkLst>
            <pc:docMk/>
            <pc:sldMk cId="1437205442" sldId="301"/>
            <ac:picMk id="11" creationId="{F64796F6-0A82-2C03-B768-4561973E2D2B}"/>
          </ac:picMkLst>
        </pc:picChg>
        <pc:picChg chg="add mod">
          <ac:chgData name="Esther Olaosun" userId="S::esther.olaosun@arm.com.ng::2f52657e-575b-4687-882d-9965def31ed2" providerId="AD" clId="Web-{FF4DF20B-0B87-76F3-6E22-DC98D860130B}" dt="2024-03-01T16:15:06.299" v="103" actId="14100"/>
          <ac:picMkLst>
            <pc:docMk/>
            <pc:sldMk cId="1437205442" sldId="301"/>
            <ac:picMk id="12" creationId="{90ED7E49-7D2F-6668-256B-5BA1C713FAE0}"/>
          </ac:picMkLst>
        </pc:picChg>
        <pc:picChg chg="add mod">
          <ac:chgData name="Esther Olaosun" userId="S::esther.olaosun@arm.com.ng::2f52657e-575b-4687-882d-9965def31ed2" providerId="AD" clId="Web-{FF4DF20B-0B87-76F3-6E22-DC98D860130B}" dt="2024-03-01T16:21:04.984" v="110" actId="1076"/>
          <ac:picMkLst>
            <pc:docMk/>
            <pc:sldMk cId="1437205442" sldId="301"/>
            <ac:picMk id="17" creationId="{2C66C9F8-5044-A18E-35F5-CB62E65704B7}"/>
          </ac:picMkLst>
        </pc:picChg>
      </pc:sldChg>
      <pc:sldChg chg="modSp">
        <pc:chgData name="Esther Olaosun" userId="S::esther.olaosun@arm.com.ng::2f52657e-575b-4687-882d-9965def31ed2" providerId="AD" clId="Web-{FF4DF20B-0B87-76F3-6E22-DC98D860130B}" dt="2024-03-01T17:31:41.639" v="198"/>
        <pc:sldMkLst>
          <pc:docMk/>
          <pc:sldMk cId="3856182404" sldId="302"/>
        </pc:sldMkLst>
        <pc:graphicFrameChg chg="mod modGraphic">
          <ac:chgData name="Esther Olaosun" userId="S::esther.olaosun@arm.com.ng::2f52657e-575b-4687-882d-9965def31ed2" providerId="AD" clId="Web-{FF4DF20B-0B87-76F3-6E22-DC98D860130B}" dt="2024-03-01T17:31:41.639" v="198"/>
          <ac:graphicFrameMkLst>
            <pc:docMk/>
            <pc:sldMk cId="3856182404" sldId="302"/>
            <ac:graphicFrameMk id="14" creationId="{8D186960-E6BD-6EBE-1FC0-1C50FCCF6A2B}"/>
          </ac:graphicFrameMkLst>
        </pc:graphicFrameChg>
      </pc:sldChg>
    </pc:docChg>
  </pc:docChgLst>
  <pc:docChgLst>
    <pc:chgData name="Olushola Banjo" userId="S::olushola.banjo@arm.com.ng::3831c059-6b3e-491c-b779-e7f60634aa4a" providerId="AD" clId="Web-{5B9B450A-6E2C-6E0A-A5CE-AB51B513ACF7}"/>
    <pc:docChg chg="modSld">
      <pc:chgData name="Olushola Banjo" userId="S::olushola.banjo@arm.com.ng::3831c059-6b3e-491c-b779-e7f60634aa4a" providerId="AD" clId="Web-{5B9B450A-6E2C-6E0A-A5CE-AB51B513ACF7}" dt="2024-02-01T20:57:40.261" v="16" actId="20577"/>
      <pc:docMkLst>
        <pc:docMk/>
      </pc:docMkLst>
      <pc:sldChg chg="modSp">
        <pc:chgData name="Olushola Banjo" userId="S::olushola.banjo@arm.com.ng::3831c059-6b3e-491c-b779-e7f60634aa4a" providerId="AD" clId="Web-{5B9B450A-6E2C-6E0A-A5CE-AB51B513ACF7}" dt="2024-02-01T20:57:08.275" v="4" actId="20577"/>
        <pc:sldMkLst>
          <pc:docMk/>
          <pc:sldMk cId="1105719510" sldId="262"/>
        </pc:sldMkLst>
        <pc:spChg chg="mod">
          <ac:chgData name="Olushola Banjo" userId="S::olushola.banjo@arm.com.ng::3831c059-6b3e-491c-b779-e7f60634aa4a" providerId="AD" clId="Web-{5B9B450A-6E2C-6E0A-A5CE-AB51B513ACF7}" dt="2024-02-01T20:57:08.275" v="4" actId="20577"/>
          <ac:spMkLst>
            <pc:docMk/>
            <pc:sldMk cId="1105719510" sldId="262"/>
            <ac:spMk id="3" creationId="{1CCD96D6-F780-1D40-B328-879E9D6E4863}"/>
          </ac:spMkLst>
        </pc:spChg>
      </pc:sldChg>
      <pc:sldChg chg="modSp">
        <pc:chgData name="Olushola Banjo" userId="S::olushola.banjo@arm.com.ng::3831c059-6b3e-491c-b779-e7f60634aa4a" providerId="AD" clId="Web-{5B9B450A-6E2C-6E0A-A5CE-AB51B513ACF7}" dt="2024-02-01T20:57:40.261" v="16" actId="20577"/>
        <pc:sldMkLst>
          <pc:docMk/>
          <pc:sldMk cId="1168936601" sldId="283"/>
        </pc:sldMkLst>
        <pc:spChg chg="mod">
          <ac:chgData name="Olushola Banjo" userId="S::olushola.banjo@arm.com.ng::3831c059-6b3e-491c-b779-e7f60634aa4a" providerId="AD" clId="Web-{5B9B450A-6E2C-6E0A-A5CE-AB51B513ACF7}" dt="2024-02-01T20:57:40.261" v="16" actId="20577"/>
          <ac:spMkLst>
            <pc:docMk/>
            <pc:sldMk cId="1168936601" sldId="283"/>
            <ac:spMk id="3" creationId="{971F58D2-2717-7441-8F67-EB8B21C1D0B1}"/>
          </ac:spMkLst>
        </pc:spChg>
      </pc:sldChg>
    </pc:docChg>
  </pc:docChgLst>
  <pc:docChgLst>
    <pc:chgData name="Nuale Graham" userId="S::nuale.graham@arm.com.ng::3921300a-f7e0-43d4-bbfb-2b8bc62b5537" providerId="AD" clId="Web-{B3424FAB-9264-4A9A-DB75-D05AA763AC43}"/>
    <pc:docChg chg="modSld">
      <pc:chgData name="Nuale Graham" userId="S::nuale.graham@arm.com.ng::3921300a-f7e0-43d4-bbfb-2b8bc62b5537" providerId="AD" clId="Web-{B3424FAB-9264-4A9A-DB75-D05AA763AC43}" dt="2023-12-08T11:08:29.346" v="52"/>
      <pc:docMkLst>
        <pc:docMk/>
      </pc:docMkLst>
      <pc:sldChg chg="modSp">
        <pc:chgData name="Nuale Graham" userId="S::nuale.graham@arm.com.ng::3921300a-f7e0-43d4-bbfb-2b8bc62b5537" providerId="AD" clId="Web-{B3424FAB-9264-4A9A-DB75-D05AA763AC43}" dt="2023-12-08T11:08:29.346" v="52"/>
        <pc:sldMkLst>
          <pc:docMk/>
          <pc:sldMk cId="2879831088" sldId="267"/>
        </pc:sldMkLst>
        <pc:spChg chg="mod">
          <ac:chgData name="Nuale Graham" userId="S::nuale.graham@arm.com.ng::3921300a-f7e0-43d4-bbfb-2b8bc62b5537" providerId="AD" clId="Web-{B3424FAB-9264-4A9A-DB75-D05AA763AC43}" dt="2023-12-08T11:07:08.141" v="43" actId="14100"/>
          <ac:spMkLst>
            <pc:docMk/>
            <pc:sldMk cId="2879831088" sldId="267"/>
            <ac:spMk id="7" creationId="{39FF4791-67D5-BB4E-2706-9568602AA92B}"/>
          </ac:spMkLst>
        </pc:spChg>
        <pc:spChg chg="mod">
          <ac:chgData name="Nuale Graham" userId="S::nuale.graham@arm.com.ng::3921300a-f7e0-43d4-bbfb-2b8bc62b5537" providerId="AD" clId="Web-{B3424FAB-9264-4A9A-DB75-D05AA763AC43}" dt="2023-12-08T11:07:14.891" v="44" actId="14100"/>
          <ac:spMkLst>
            <pc:docMk/>
            <pc:sldMk cId="2879831088" sldId="267"/>
            <ac:spMk id="8" creationId="{3762C18D-E88B-4F9A-CB0C-457ACCF76909}"/>
          </ac:spMkLst>
        </pc:spChg>
        <pc:graphicFrameChg chg="mod modGraphic">
          <ac:chgData name="Nuale Graham" userId="S::nuale.graham@arm.com.ng::3921300a-f7e0-43d4-bbfb-2b8bc62b5537" providerId="AD" clId="Web-{B3424FAB-9264-4A9A-DB75-D05AA763AC43}" dt="2023-12-08T11:08:29.346" v="52"/>
          <ac:graphicFrameMkLst>
            <pc:docMk/>
            <pc:sldMk cId="2879831088" sldId="267"/>
            <ac:graphicFrameMk id="9" creationId="{C35D7F96-28AC-DC8E-FBAF-B043524B8899}"/>
          </ac:graphicFrameMkLst>
        </pc:graphicFrameChg>
        <pc:graphicFrameChg chg="modGraphic">
          <ac:chgData name="Nuale Graham" userId="S::nuale.graham@arm.com.ng::3921300a-f7e0-43d4-bbfb-2b8bc62b5537" providerId="AD" clId="Web-{B3424FAB-9264-4A9A-DB75-D05AA763AC43}" dt="2023-12-08T11:07:32.454" v="46"/>
          <ac:graphicFrameMkLst>
            <pc:docMk/>
            <pc:sldMk cId="2879831088" sldId="267"/>
            <ac:graphicFrameMk id="10" creationId="{FBD8D09C-0FA5-EE5E-3F74-1F502FFF1520}"/>
          </ac:graphicFrameMkLst>
        </pc:graphicFrameChg>
      </pc:sldChg>
      <pc:sldChg chg="modSp">
        <pc:chgData name="Nuale Graham" userId="S::nuale.graham@arm.com.ng::3921300a-f7e0-43d4-bbfb-2b8bc62b5537" providerId="AD" clId="Web-{B3424FAB-9264-4A9A-DB75-D05AA763AC43}" dt="2023-12-08T11:04:53.309" v="14" actId="20577"/>
        <pc:sldMkLst>
          <pc:docMk/>
          <pc:sldMk cId="1168936601" sldId="283"/>
        </pc:sldMkLst>
        <pc:spChg chg="mod">
          <ac:chgData name="Nuale Graham" userId="S::nuale.graham@arm.com.ng::3921300a-f7e0-43d4-bbfb-2b8bc62b5537" providerId="AD" clId="Web-{B3424FAB-9264-4A9A-DB75-D05AA763AC43}" dt="2023-12-08T11:04:53.309" v="14" actId="20577"/>
          <ac:spMkLst>
            <pc:docMk/>
            <pc:sldMk cId="1168936601" sldId="283"/>
            <ac:spMk id="2" creationId="{BFDF0FF9-4338-2B44-85BA-355FB0D42A0F}"/>
          </ac:spMkLst>
        </pc:spChg>
        <pc:spChg chg="mod">
          <ac:chgData name="Nuale Graham" userId="S::nuale.graham@arm.com.ng::3921300a-f7e0-43d4-bbfb-2b8bc62b5537" providerId="AD" clId="Web-{B3424FAB-9264-4A9A-DB75-D05AA763AC43}" dt="2023-12-08T11:04:26.777" v="6" actId="20577"/>
          <ac:spMkLst>
            <pc:docMk/>
            <pc:sldMk cId="1168936601" sldId="283"/>
            <ac:spMk id="3" creationId="{971F58D2-2717-7441-8F67-EB8B21C1D0B1}"/>
          </ac:spMkLst>
        </pc:spChg>
      </pc:sldChg>
    </pc:docChg>
  </pc:docChgLst>
  <pc:docChgLst>
    <pc:chgData name="Nuale Graham" userId="S::nuale.graham@arm.com.ng::3921300a-f7e0-43d4-bbfb-2b8bc62b5537" providerId="AD" clId="Web-{8CBA3D84-5509-6FD9-D9AC-A37B4C74211B}"/>
    <pc:docChg chg="modSld">
      <pc:chgData name="Nuale Graham" userId="S::nuale.graham@arm.com.ng::3921300a-f7e0-43d4-bbfb-2b8bc62b5537" providerId="AD" clId="Web-{8CBA3D84-5509-6FD9-D9AC-A37B4C74211B}" dt="2023-12-08T11:43:16.462" v="310"/>
      <pc:docMkLst>
        <pc:docMk/>
      </pc:docMkLst>
      <pc:sldChg chg="modSp">
        <pc:chgData name="Nuale Graham" userId="S::nuale.graham@arm.com.ng::3921300a-f7e0-43d4-bbfb-2b8bc62b5537" providerId="AD" clId="Web-{8CBA3D84-5509-6FD9-D9AC-A37B4C74211B}" dt="2023-12-08T11:41:05.537" v="300"/>
        <pc:sldMkLst>
          <pc:docMk/>
          <pc:sldMk cId="2879831088" sldId="267"/>
        </pc:sldMkLst>
        <pc:spChg chg="mod">
          <ac:chgData name="Nuale Graham" userId="S::nuale.graham@arm.com.ng::3921300a-f7e0-43d4-bbfb-2b8bc62b5537" providerId="AD" clId="Web-{8CBA3D84-5509-6FD9-D9AC-A37B4C74211B}" dt="2023-12-08T11:15:22.194" v="19" actId="20577"/>
          <ac:spMkLst>
            <pc:docMk/>
            <pc:sldMk cId="2879831088" sldId="267"/>
            <ac:spMk id="2" creationId="{67CE9E58-1B21-3E4F-B80C-5DFB048AD5E1}"/>
          </ac:spMkLst>
        </pc:spChg>
        <pc:graphicFrameChg chg="mod modGraphic">
          <ac:chgData name="Nuale Graham" userId="S::nuale.graham@arm.com.ng::3921300a-f7e0-43d4-bbfb-2b8bc62b5537" providerId="AD" clId="Web-{8CBA3D84-5509-6FD9-D9AC-A37B4C74211B}" dt="2023-12-08T11:41:05.537" v="300"/>
          <ac:graphicFrameMkLst>
            <pc:docMk/>
            <pc:sldMk cId="2879831088" sldId="267"/>
            <ac:graphicFrameMk id="10" creationId="{FBD8D09C-0FA5-EE5E-3F74-1F502FFF1520}"/>
          </ac:graphicFrameMkLst>
        </pc:graphicFrameChg>
      </pc:sldChg>
      <pc:sldChg chg="modSp">
        <pc:chgData name="Nuale Graham" userId="S::nuale.graham@arm.com.ng::3921300a-f7e0-43d4-bbfb-2b8bc62b5537" providerId="AD" clId="Web-{8CBA3D84-5509-6FD9-D9AC-A37B4C74211B}" dt="2023-12-08T11:33:49.482" v="184" actId="1076"/>
        <pc:sldMkLst>
          <pc:docMk/>
          <pc:sldMk cId="1437205442" sldId="301"/>
        </pc:sldMkLst>
        <pc:spChg chg="mod">
          <ac:chgData name="Nuale Graham" userId="S::nuale.graham@arm.com.ng::3921300a-f7e0-43d4-bbfb-2b8bc62b5537" providerId="AD" clId="Web-{8CBA3D84-5509-6FD9-D9AC-A37B4C74211B}" dt="2023-12-08T11:33:49.482" v="184" actId="1076"/>
          <ac:spMkLst>
            <pc:docMk/>
            <pc:sldMk cId="1437205442" sldId="301"/>
            <ac:spMk id="19" creationId="{F8EC28C5-FD23-195F-5E25-30657A5E5C4B}"/>
          </ac:spMkLst>
        </pc:spChg>
        <pc:graphicFrameChg chg="mod">
          <ac:chgData name="Nuale Graham" userId="S::nuale.graham@arm.com.ng::3921300a-f7e0-43d4-bbfb-2b8bc62b5537" providerId="AD" clId="Web-{8CBA3D84-5509-6FD9-D9AC-A37B4C74211B}" dt="2023-12-08T11:33:45.372" v="183" actId="1076"/>
          <ac:graphicFrameMkLst>
            <pc:docMk/>
            <pc:sldMk cId="1437205442" sldId="301"/>
            <ac:graphicFrameMk id="18" creationId="{B260E630-EDEA-A6F9-EB7A-C07C368679B7}"/>
          </ac:graphicFrameMkLst>
        </pc:graphicFrameChg>
      </pc:sldChg>
      <pc:sldChg chg="modSp">
        <pc:chgData name="Nuale Graham" userId="S::nuale.graham@arm.com.ng::3921300a-f7e0-43d4-bbfb-2b8bc62b5537" providerId="AD" clId="Web-{8CBA3D84-5509-6FD9-D9AC-A37B4C74211B}" dt="2023-12-08T11:35:12.155" v="217"/>
        <pc:sldMkLst>
          <pc:docMk/>
          <pc:sldMk cId="3856182404" sldId="302"/>
        </pc:sldMkLst>
        <pc:graphicFrameChg chg="mod modGraphic">
          <ac:chgData name="Nuale Graham" userId="S::nuale.graham@arm.com.ng::3921300a-f7e0-43d4-bbfb-2b8bc62b5537" providerId="AD" clId="Web-{8CBA3D84-5509-6FD9-D9AC-A37B4C74211B}" dt="2023-12-08T11:35:12.155" v="217"/>
          <ac:graphicFrameMkLst>
            <pc:docMk/>
            <pc:sldMk cId="3856182404" sldId="302"/>
            <ac:graphicFrameMk id="10" creationId="{FBD8D09C-0FA5-EE5E-3F74-1F502FFF1520}"/>
          </ac:graphicFrameMkLst>
        </pc:graphicFrameChg>
      </pc:sldChg>
      <pc:sldChg chg="modSp">
        <pc:chgData name="Nuale Graham" userId="S::nuale.graham@arm.com.ng::3921300a-f7e0-43d4-bbfb-2b8bc62b5537" providerId="AD" clId="Web-{8CBA3D84-5509-6FD9-D9AC-A37B4C74211B}" dt="2023-12-08T11:38:59.285" v="250" actId="20577"/>
        <pc:sldMkLst>
          <pc:docMk/>
          <pc:sldMk cId="1575037454" sldId="303"/>
        </pc:sldMkLst>
        <pc:spChg chg="mod">
          <ac:chgData name="Nuale Graham" userId="S::nuale.graham@arm.com.ng::3921300a-f7e0-43d4-bbfb-2b8bc62b5537" providerId="AD" clId="Web-{8CBA3D84-5509-6FD9-D9AC-A37B4C74211B}" dt="2023-12-08T11:38:59.285" v="250" actId="20577"/>
          <ac:spMkLst>
            <pc:docMk/>
            <pc:sldMk cId="1575037454" sldId="303"/>
            <ac:spMk id="19" creationId="{F8EC28C5-FD23-195F-5E25-30657A5E5C4B}"/>
          </ac:spMkLst>
        </pc:spChg>
      </pc:sldChg>
      <pc:sldChg chg="modSp">
        <pc:chgData name="Nuale Graham" userId="S::nuale.graham@arm.com.ng::3921300a-f7e0-43d4-bbfb-2b8bc62b5537" providerId="AD" clId="Web-{8CBA3D84-5509-6FD9-D9AC-A37B4C74211B}" dt="2023-12-08T11:38:28.237" v="247"/>
        <pc:sldMkLst>
          <pc:docMk/>
          <pc:sldMk cId="3072444256" sldId="304"/>
        </pc:sldMkLst>
        <pc:graphicFrameChg chg="mod modGraphic">
          <ac:chgData name="Nuale Graham" userId="S::nuale.graham@arm.com.ng::3921300a-f7e0-43d4-bbfb-2b8bc62b5537" providerId="AD" clId="Web-{8CBA3D84-5509-6FD9-D9AC-A37B4C74211B}" dt="2023-12-08T11:38:28.237" v="247"/>
          <ac:graphicFrameMkLst>
            <pc:docMk/>
            <pc:sldMk cId="3072444256" sldId="304"/>
            <ac:graphicFrameMk id="9" creationId="{C35D7F96-28AC-DC8E-FBAF-B043524B8899}"/>
          </ac:graphicFrameMkLst>
        </pc:graphicFrameChg>
        <pc:graphicFrameChg chg="mod modGraphic">
          <ac:chgData name="Nuale Graham" userId="S::nuale.graham@arm.com.ng::3921300a-f7e0-43d4-bbfb-2b8bc62b5537" providerId="AD" clId="Web-{8CBA3D84-5509-6FD9-D9AC-A37B4C74211B}" dt="2023-12-08T11:35:43.031" v="229"/>
          <ac:graphicFrameMkLst>
            <pc:docMk/>
            <pc:sldMk cId="3072444256" sldId="304"/>
            <ac:graphicFrameMk id="10" creationId="{FBD8D09C-0FA5-EE5E-3F74-1F502FFF1520}"/>
          </ac:graphicFrameMkLst>
        </pc:graphicFrameChg>
      </pc:sldChg>
      <pc:sldChg chg="modSp">
        <pc:chgData name="Nuale Graham" userId="S::nuale.graham@arm.com.ng::3921300a-f7e0-43d4-bbfb-2b8bc62b5537" providerId="AD" clId="Web-{8CBA3D84-5509-6FD9-D9AC-A37B4C74211B}" dt="2023-12-08T11:33:24.356" v="179" actId="20577"/>
        <pc:sldMkLst>
          <pc:docMk/>
          <pc:sldMk cId="831407882" sldId="305"/>
        </pc:sldMkLst>
        <pc:spChg chg="mod">
          <ac:chgData name="Nuale Graham" userId="S::nuale.graham@arm.com.ng::3921300a-f7e0-43d4-bbfb-2b8bc62b5537" providerId="AD" clId="Web-{8CBA3D84-5509-6FD9-D9AC-A37B4C74211B}" dt="2023-12-08T11:33:24.356" v="179" actId="20577"/>
          <ac:spMkLst>
            <pc:docMk/>
            <pc:sldMk cId="831407882" sldId="305"/>
            <ac:spMk id="19" creationId="{F8EC28C5-FD23-195F-5E25-30657A5E5C4B}"/>
          </ac:spMkLst>
        </pc:spChg>
      </pc:sldChg>
      <pc:sldChg chg="modSp">
        <pc:chgData name="Nuale Graham" userId="S::nuale.graham@arm.com.ng::3921300a-f7e0-43d4-bbfb-2b8bc62b5537" providerId="AD" clId="Web-{8CBA3D84-5509-6FD9-D9AC-A37B4C74211B}" dt="2023-12-08T11:39:27.676" v="260"/>
        <pc:sldMkLst>
          <pc:docMk/>
          <pc:sldMk cId="2682381986" sldId="306"/>
        </pc:sldMkLst>
        <pc:graphicFrameChg chg="mod modGraphic">
          <ac:chgData name="Nuale Graham" userId="S::nuale.graham@arm.com.ng::3921300a-f7e0-43d4-bbfb-2b8bc62b5537" providerId="AD" clId="Web-{8CBA3D84-5509-6FD9-D9AC-A37B4C74211B}" dt="2023-12-08T11:39:27.676" v="260"/>
          <ac:graphicFrameMkLst>
            <pc:docMk/>
            <pc:sldMk cId="2682381986" sldId="306"/>
            <ac:graphicFrameMk id="12" creationId="{1FDEC35C-6BAF-222C-4F4D-C4523D7D9626}"/>
          </ac:graphicFrameMkLst>
        </pc:graphicFrameChg>
      </pc:sldChg>
      <pc:sldChg chg="modSp">
        <pc:chgData name="Nuale Graham" userId="S::nuale.graham@arm.com.ng::3921300a-f7e0-43d4-bbfb-2b8bc62b5537" providerId="AD" clId="Web-{8CBA3D84-5509-6FD9-D9AC-A37B4C74211B}" dt="2023-12-08T11:33:12.356" v="176" actId="20577"/>
        <pc:sldMkLst>
          <pc:docMk/>
          <pc:sldMk cId="2269620545" sldId="307"/>
        </pc:sldMkLst>
        <pc:spChg chg="mod">
          <ac:chgData name="Nuale Graham" userId="S::nuale.graham@arm.com.ng::3921300a-f7e0-43d4-bbfb-2b8bc62b5537" providerId="AD" clId="Web-{8CBA3D84-5509-6FD9-D9AC-A37B4C74211B}" dt="2023-12-08T11:33:12.356" v="176" actId="20577"/>
          <ac:spMkLst>
            <pc:docMk/>
            <pc:sldMk cId="2269620545" sldId="307"/>
            <ac:spMk id="16" creationId="{E9327B08-10B5-6339-6A23-F540D8A1BCE0}"/>
          </ac:spMkLst>
        </pc:spChg>
      </pc:sldChg>
      <pc:sldChg chg="modSp">
        <pc:chgData name="Nuale Graham" userId="S::nuale.graham@arm.com.ng::3921300a-f7e0-43d4-bbfb-2b8bc62b5537" providerId="AD" clId="Web-{8CBA3D84-5509-6FD9-D9AC-A37B4C74211B}" dt="2023-12-08T11:39:47.051" v="270"/>
        <pc:sldMkLst>
          <pc:docMk/>
          <pc:sldMk cId="4232520244" sldId="308"/>
        </pc:sldMkLst>
        <pc:graphicFrameChg chg="mod modGraphic">
          <ac:chgData name="Nuale Graham" userId="S::nuale.graham@arm.com.ng::3921300a-f7e0-43d4-bbfb-2b8bc62b5537" providerId="AD" clId="Web-{8CBA3D84-5509-6FD9-D9AC-A37B4C74211B}" dt="2023-12-08T11:39:47.051" v="270"/>
          <ac:graphicFrameMkLst>
            <pc:docMk/>
            <pc:sldMk cId="4232520244" sldId="308"/>
            <ac:graphicFrameMk id="12" creationId="{1FDEC35C-6BAF-222C-4F4D-C4523D7D9626}"/>
          </ac:graphicFrameMkLst>
        </pc:graphicFrameChg>
      </pc:sldChg>
      <pc:sldChg chg="modSp">
        <pc:chgData name="Nuale Graham" userId="S::nuale.graham@arm.com.ng::3921300a-f7e0-43d4-bbfb-2b8bc62b5537" providerId="AD" clId="Web-{8CBA3D84-5509-6FD9-D9AC-A37B4C74211B}" dt="2023-12-08T11:32:58.184" v="173" actId="20577"/>
        <pc:sldMkLst>
          <pc:docMk/>
          <pc:sldMk cId="3997979907" sldId="309"/>
        </pc:sldMkLst>
        <pc:spChg chg="mod">
          <ac:chgData name="Nuale Graham" userId="S::nuale.graham@arm.com.ng::3921300a-f7e0-43d4-bbfb-2b8bc62b5537" providerId="AD" clId="Web-{8CBA3D84-5509-6FD9-D9AC-A37B4C74211B}" dt="2023-12-08T11:32:58.184" v="173" actId="20577"/>
          <ac:spMkLst>
            <pc:docMk/>
            <pc:sldMk cId="3997979907" sldId="309"/>
            <ac:spMk id="16" creationId="{E9327B08-10B5-6339-6A23-F540D8A1BCE0}"/>
          </ac:spMkLst>
        </pc:spChg>
      </pc:sldChg>
      <pc:sldChg chg="modSp">
        <pc:chgData name="Nuale Graham" userId="S::nuale.graham@arm.com.ng::3921300a-f7e0-43d4-bbfb-2b8bc62b5537" providerId="AD" clId="Web-{8CBA3D84-5509-6FD9-D9AC-A37B4C74211B}" dt="2023-12-08T11:43:16.462" v="310"/>
        <pc:sldMkLst>
          <pc:docMk/>
          <pc:sldMk cId="520482404" sldId="310"/>
        </pc:sldMkLst>
        <pc:spChg chg="mod">
          <ac:chgData name="Nuale Graham" userId="S::nuale.graham@arm.com.ng::3921300a-f7e0-43d4-bbfb-2b8bc62b5537" providerId="AD" clId="Web-{8CBA3D84-5509-6FD9-D9AC-A37B4C74211B}" dt="2023-12-08T11:20:35.716" v="56" actId="14100"/>
          <ac:spMkLst>
            <pc:docMk/>
            <pc:sldMk cId="520482404" sldId="310"/>
            <ac:spMk id="7" creationId="{7510B250-24C1-E33F-BB01-48A29E93FD78}"/>
          </ac:spMkLst>
        </pc:spChg>
        <pc:spChg chg="mod">
          <ac:chgData name="Nuale Graham" userId="S::nuale.graham@arm.com.ng::3921300a-f7e0-43d4-bbfb-2b8bc62b5537" providerId="AD" clId="Web-{8CBA3D84-5509-6FD9-D9AC-A37B4C74211B}" dt="2023-12-08T11:21:49.405" v="69" actId="1076"/>
          <ac:spMkLst>
            <pc:docMk/>
            <pc:sldMk cId="520482404" sldId="310"/>
            <ac:spMk id="8" creationId="{CC3313FD-8099-F15A-98CF-4FBF3A951F6A}"/>
          </ac:spMkLst>
        </pc:spChg>
        <pc:spChg chg="mod">
          <ac:chgData name="Nuale Graham" userId="S::nuale.graham@arm.com.ng::3921300a-f7e0-43d4-bbfb-2b8bc62b5537" providerId="AD" clId="Web-{8CBA3D84-5509-6FD9-D9AC-A37B4C74211B}" dt="2023-12-08T11:21:43.217" v="68" actId="1076"/>
          <ac:spMkLst>
            <pc:docMk/>
            <pc:sldMk cId="520482404" sldId="310"/>
            <ac:spMk id="13" creationId="{7FFE9A94-1248-A929-CBCB-55A5121336BE}"/>
          </ac:spMkLst>
        </pc:spChg>
        <pc:graphicFrameChg chg="mod">
          <ac:chgData name="Nuale Graham" userId="S::nuale.graham@arm.com.ng::3921300a-f7e0-43d4-bbfb-2b8bc62b5537" providerId="AD" clId="Web-{8CBA3D84-5509-6FD9-D9AC-A37B4C74211B}" dt="2023-12-08T11:21:33.998" v="67" actId="14100"/>
          <ac:graphicFrameMkLst>
            <pc:docMk/>
            <pc:sldMk cId="520482404" sldId="310"/>
            <ac:graphicFrameMk id="4" creationId="{12265044-CAA4-0574-2561-77AE08005260}"/>
          </ac:graphicFrameMkLst>
        </pc:graphicFrameChg>
        <pc:graphicFrameChg chg="mod modGraphic">
          <ac:chgData name="Nuale Graham" userId="S::nuale.graham@arm.com.ng::3921300a-f7e0-43d4-bbfb-2b8bc62b5537" providerId="AD" clId="Web-{8CBA3D84-5509-6FD9-D9AC-A37B4C74211B}" dt="2023-12-08T11:43:16.462" v="310"/>
          <ac:graphicFrameMkLst>
            <pc:docMk/>
            <pc:sldMk cId="520482404" sldId="310"/>
            <ac:graphicFrameMk id="9" creationId="{C35D7F96-28AC-DC8E-FBAF-B043524B8899}"/>
          </ac:graphicFrameMkLst>
        </pc:graphicFrameChg>
        <pc:graphicFrameChg chg="mod modGraphic">
          <ac:chgData name="Nuale Graham" userId="S::nuale.graham@arm.com.ng::3921300a-f7e0-43d4-bbfb-2b8bc62b5537" providerId="AD" clId="Web-{8CBA3D84-5509-6FD9-D9AC-A37B4C74211B}" dt="2023-12-08T11:40:04.833" v="280"/>
          <ac:graphicFrameMkLst>
            <pc:docMk/>
            <pc:sldMk cId="520482404" sldId="310"/>
            <ac:graphicFrameMk id="12" creationId="{1FDEC35C-6BAF-222C-4F4D-C4523D7D9626}"/>
          </ac:graphicFrameMkLst>
        </pc:graphicFrameChg>
      </pc:sldChg>
      <pc:sldChg chg="modSp">
        <pc:chgData name="Nuale Graham" userId="S::nuale.graham@arm.com.ng::3921300a-f7e0-43d4-bbfb-2b8bc62b5537" providerId="AD" clId="Web-{8CBA3D84-5509-6FD9-D9AC-A37B4C74211B}" dt="2023-12-08T11:32:18.027" v="167" actId="20577"/>
        <pc:sldMkLst>
          <pc:docMk/>
          <pc:sldMk cId="750618427" sldId="311"/>
        </pc:sldMkLst>
        <pc:spChg chg="mod">
          <ac:chgData name="Nuale Graham" userId="S::nuale.graham@arm.com.ng::3921300a-f7e0-43d4-bbfb-2b8bc62b5537" providerId="AD" clId="Web-{8CBA3D84-5509-6FD9-D9AC-A37B4C74211B}" dt="2023-12-08T11:32:18.027" v="167" actId="20577"/>
          <ac:spMkLst>
            <pc:docMk/>
            <pc:sldMk cId="750618427" sldId="311"/>
            <ac:spMk id="16" creationId="{E9327B08-10B5-6339-6A23-F540D8A1BCE0}"/>
          </ac:spMkLst>
        </pc:spChg>
      </pc:sldChg>
      <pc:sldChg chg="modSp">
        <pc:chgData name="Nuale Graham" userId="S::nuale.graham@arm.com.ng::3921300a-f7e0-43d4-bbfb-2b8bc62b5537" providerId="AD" clId="Web-{8CBA3D84-5509-6FD9-D9AC-A37B4C74211B}" dt="2023-12-08T11:40:25.490" v="290"/>
        <pc:sldMkLst>
          <pc:docMk/>
          <pc:sldMk cId="3599922723" sldId="315"/>
        </pc:sldMkLst>
        <pc:spChg chg="mod">
          <ac:chgData name="Nuale Graham" userId="S::nuale.graham@arm.com.ng::3921300a-f7e0-43d4-bbfb-2b8bc62b5537" providerId="AD" clId="Web-{8CBA3D84-5509-6FD9-D9AC-A37B4C74211B}" dt="2023-12-08T11:24:16.064" v="81" actId="14100"/>
          <ac:spMkLst>
            <pc:docMk/>
            <pc:sldMk cId="3599922723" sldId="315"/>
            <ac:spMk id="7" creationId="{7510B250-24C1-E33F-BB01-48A29E93FD78}"/>
          </ac:spMkLst>
        </pc:spChg>
        <pc:graphicFrameChg chg="mod modGraphic">
          <ac:chgData name="Nuale Graham" userId="S::nuale.graham@arm.com.ng::3921300a-f7e0-43d4-bbfb-2b8bc62b5537" providerId="AD" clId="Web-{8CBA3D84-5509-6FD9-D9AC-A37B4C74211B}" dt="2023-12-08T11:29:29.258" v="108"/>
          <ac:graphicFrameMkLst>
            <pc:docMk/>
            <pc:sldMk cId="3599922723" sldId="315"/>
            <ac:graphicFrameMk id="9" creationId="{C35D7F96-28AC-DC8E-FBAF-B043524B8899}"/>
          </ac:graphicFrameMkLst>
        </pc:graphicFrameChg>
        <pc:graphicFrameChg chg="mod modGraphic">
          <ac:chgData name="Nuale Graham" userId="S::nuale.graham@arm.com.ng::3921300a-f7e0-43d4-bbfb-2b8bc62b5537" providerId="AD" clId="Web-{8CBA3D84-5509-6FD9-D9AC-A37B4C74211B}" dt="2023-12-08T11:40:25.490" v="290"/>
          <ac:graphicFrameMkLst>
            <pc:docMk/>
            <pc:sldMk cId="3599922723" sldId="315"/>
            <ac:graphicFrameMk id="12" creationId="{1FDEC35C-6BAF-222C-4F4D-C4523D7D9626}"/>
          </ac:graphicFrameMkLst>
        </pc:graphicFrameChg>
      </pc:sldChg>
      <pc:sldChg chg="modSp">
        <pc:chgData name="Nuale Graham" userId="S::nuale.graham@arm.com.ng::3921300a-f7e0-43d4-bbfb-2b8bc62b5537" providerId="AD" clId="Web-{8CBA3D84-5509-6FD9-D9AC-A37B4C74211B}" dt="2023-12-08T11:32:33.793" v="170" actId="20577"/>
        <pc:sldMkLst>
          <pc:docMk/>
          <pc:sldMk cId="4228332250" sldId="316"/>
        </pc:sldMkLst>
        <pc:spChg chg="mod">
          <ac:chgData name="Nuale Graham" userId="S::nuale.graham@arm.com.ng::3921300a-f7e0-43d4-bbfb-2b8bc62b5537" providerId="AD" clId="Web-{8CBA3D84-5509-6FD9-D9AC-A37B4C74211B}" dt="2023-12-08T11:32:33.793" v="170" actId="20577"/>
          <ac:spMkLst>
            <pc:docMk/>
            <pc:sldMk cId="4228332250" sldId="316"/>
            <ac:spMk id="16" creationId="{E9327B08-10B5-6339-6A23-F540D8A1BCE0}"/>
          </ac:spMkLst>
        </pc:spChg>
      </pc:sldChg>
    </pc:docChg>
  </pc:docChgLst>
  <pc:docChgLst>
    <pc:chgData name="Amarachi Abiakam" userId="S::amarachi.abiakam@arm.com.ng::9ba3a740-af7a-4319-a6c0-a53e0b75478b" providerId="AD" clId="Web-{C1938537-60E8-D5AA-6780-AFFF5C2BABF1}"/>
    <pc:docChg chg="modSld">
      <pc:chgData name="Amarachi Abiakam" userId="S::amarachi.abiakam@arm.com.ng::9ba3a740-af7a-4319-a6c0-a53e0b75478b" providerId="AD" clId="Web-{C1938537-60E8-D5AA-6780-AFFF5C2BABF1}" dt="2024-02-02T00:10:55.941" v="737"/>
      <pc:docMkLst>
        <pc:docMk/>
      </pc:docMkLst>
      <pc:sldChg chg="modSp">
        <pc:chgData name="Amarachi Abiakam" userId="S::amarachi.abiakam@arm.com.ng::9ba3a740-af7a-4319-a6c0-a53e0b75478b" providerId="AD" clId="Web-{C1938537-60E8-D5AA-6780-AFFF5C2BABF1}" dt="2024-02-02T00:10:55.941" v="737"/>
        <pc:sldMkLst>
          <pc:docMk/>
          <pc:sldMk cId="2879831088" sldId="267"/>
        </pc:sldMkLst>
        <pc:spChg chg="mod">
          <ac:chgData name="Amarachi Abiakam" userId="S::amarachi.abiakam@arm.com.ng::9ba3a740-af7a-4319-a6c0-a53e0b75478b" providerId="AD" clId="Web-{C1938537-60E8-D5AA-6780-AFFF5C2BABF1}" dt="2024-02-01T23:40:11.220" v="12" actId="20577"/>
          <ac:spMkLst>
            <pc:docMk/>
            <pc:sldMk cId="2879831088" sldId="267"/>
            <ac:spMk id="7" creationId="{39FF4791-67D5-BB4E-2706-9568602AA92B}"/>
          </ac:spMkLst>
        </pc:spChg>
        <pc:graphicFrameChg chg="mod modGraphic">
          <ac:chgData name="Amarachi Abiakam" userId="S::amarachi.abiakam@arm.com.ng::9ba3a740-af7a-4319-a6c0-a53e0b75478b" providerId="AD" clId="Web-{C1938537-60E8-D5AA-6780-AFFF5C2BABF1}" dt="2024-02-02T00:10:55.941" v="737"/>
          <ac:graphicFrameMkLst>
            <pc:docMk/>
            <pc:sldMk cId="2879831088" sldId="267"/>
            <ac:graphicFrameMk id="9" creationId="{C35D7F96-28AC-DC8E-FBAF-B043524B8899}"/>
          </ac:graphicFrameMkLst>
        </pc:graphicFrameChg>
        <pc:graphicFrameChg chg="mod modGraphic">
          <ac:chgData name="Amarachi Abiakam" userId="S::amarachi.abiakam@arm.com.ng::9ba3a740-af7a-4319-a6c0-a53e0b75478b" providerId="AD" clId="Web-{C1938537-60E8-D5AA-6780-AFFF5C2BABF1}" dt="2024-02-01T23:54:21.821" v="341"/>
          <ac:graphicFrameMkLst>
            <pc:docMk/>
            <pc:sldMk cId="2879831088" sldId="267"/>
            <ac:graphicFrameMk id="11" creationId="{F2BC14E6-CACF-3042-9D3C-5FAEB2E0B47F}"/>
          </ac:graphicFrameMkLst>
        </pc:graphicFrameChg>
        <pc:graphicFrameChg chg="mod modGraphic">
          <ac:chgData name="Amarachi Abiakam" userId="S::amarachi.abiakam@arm.com.ng::9ba3a740-af7a-4319-a6c0-a53e0b75478b" providerId="AD" clId="Web-{C1938537-60E8-D5AA-6780-AFFF5C2BABF1}" dt="2024-02-01T23:53:32.960" v="307"/>
          <ac:graphicFrameMkLst>
            <pc:docMk/>
            <pc:sldMk cId="2879831088" sldId="267"/>
            <ac:graphicFrameMk id="12" creationId="{A6554978-74FE-A4D5-50EA-1591A131091F}"/>
          </ac:graphicFrameMkLst>
        </pc:graphicFrameChg>
      </pc:sldChg>
      <pc:sldChg chg="addSp delSp modSp">
        <pc:chgData name="Amarachi Abiakam" userId="S::amarachi.abiakam@arm.com.ng::9ba3a740-af7a-4319-a6c0-a53e0b75478b" providerId="AD" clId="Web-{C1938537-60E8-D5AA-6780-AFFF5C2BABF1}" dt="2024-02-02T00:10:40.721" v="731"/>
        <pc:sldMkLst>
          <pc:docMk/>
          <pc:sldMk cId="1437205442" sldId="301"/>
        </pc:sldMkLst>
        <pc:graphicFrameChg chg="del">
          <ac:chgData name="Amarachi Abiakam" userId="S::amarachi.abiakam@arm.com.ng::9ba3a740-af7a-4319-a6c0-a53e0b75478b" providerId="AD" clId="Web-{C1938537-60E8-D5AA-6780-AFFF5C2BABF1}" dt="2024-02-01T23:49:32.907" v="145"/>
          <ac:graphicFrameMkLst>
            <pc:docMk/>
            <pc:sldMk cId="1437205442" sldId="301"/>
            <ac:graphicFrameMk id="7" creationId="{00000000-0008-0000-0000-000002000000}"/>
          </ac:graphicFrameMkLst>
        </pc:graphicFrameChg>
        <pc:graphicFrameChg chg="del">
          <ac:chgData name="Amarachi Abiakam" userId="S::amarachi.abiakam@arm.com.ng::9ba3a740-af7a-4319-a6c0-a53e0b75478b" providerId="AD" clId="Web-{C1938537-60E8-D5AA-6780-AFFF5C2BABF1}" dt="2024-02-01T23:40:40.361" v="13"/>
          <ac:graphicFrameMkLst>
            <pc:docMk/>
            <pc:sldMk cId="1437205442" sldId="301"/>
            <ac:graphicFrameMk id="11" creationId="{00000000-0008-0000-0000-000003000000}"/>
          </ac:graphicFrameMkLst>
        </pc:graphicFrameChg>
        <pc:graphicFrameChg chg="add mod">
          <ac:chgData name="Amarachi Abiakam" userId="S::amarachi.abiakam@arm.com.ng::9ba3a740-af7a-4319-a6c0-a53e0b75478b" providerId="AD" clId="Web-{C1938537-60E8-D5AA-6780-AFFF5C2BABF1}" dt="2024-02-01T23:41:05.627" v="15" actId="1076"/>
          <ac:graphicFrameMkLst>
            <pc:docMk/>
            <pc:sldMk cId="1437205442" sldId="301"/>
            <ac:graphicFrameMk id="13" creationId="{00000000-0008-0000-0000-000003000000}"/>
          </ac:graphicFrameMkLst>
        </pc:graphicFrameChg>
        <pc:graphicFrameChg chg="mod modGraphic">
          <ac:chgData name="Amarachi Abiakam" userId="S::amarachi.abiakam@arm.com.ng::9ba3a740-af7a-4319-a6c0-a53e0b75478b" providerId="AD" clId="Web-{C1938537-60E8-D5AA-6780-AFFF5C2BABF1}" dt="2024-02-02T00:10:40.721" v="731"/>
          <ac:graphicFrameMkLst>
            <pc:docMk/>
            <pc:sldMk cId="1437205442" sldId="301"/>
            <ac:graphicFrameMk id="16" creationId="{FBD8D09C-0FA5-EE5E-3F74-1F502FFF1520}"/>
          </ac:graphicFrameMkLst>
        </pc:graphicFrameChg>
        <pc:graphicFrameChg chg="add del">
          <ac:chgData name="Amarachi Abiakam" userId="S::amarachi.abiakam@arm.com.ng::9ba3a740-af7a-4319-a6c0-a53e0b75478b" providerId="AD" clId="Web-{C1938537-60E8-D5AA-6780-AFFF5C2BABF1}" dt="2024-02-01T23:41:24.175" v="18"/>
          <ac:graphicFrameMkLst>
            <pc:docMk/>
            <pc:sldMk cId="1437205442" sldId="301"/>
            <ac:graphicFrameMk id="17" creationId="{00000000-0008-0000-0000-000003000000}"/>
          </ac:graphicFrameMkLst>
        </pc:graphicFrameChg>
        <pc:graphicFrameChg chg="del">
          <ac:chgData name="Amarachi Abiakam" userId="S::amarachi.abiakam@arm.com.ng::9ba3a740-af7a-4319-a6c0-a53e0b75478b" providerId="AD" clId="Web-{C1938537-60E8-D5AA-6780-AFFF5C2BABF1}" dt="2024-02-01T23:41:09.190" v="16"/>
          <ac:graphicFrameMkLst>
            <pc:docMk/>
            <pc:sldMk cId="1437205442" sldId="301"/>
            <ac:graphicFrameMk id="18" creationId="{B260E630-EDEA-A6F9-EB7A-C07C368679B7}"/>
          </ac:graphicFrameMkLst>
        </pc:graphicFrameChg>
        <pc:graphicFrameChg chg="add mod modGraphic">
          <ac:chgData name="Amarachi Abiakam" userId="S::amarachi.abiakam@arm.com.ng::9ba3a740-af7a-4319-a6c0-a53e0b75478b" providerId="AD" clId="Web-{C1938537-60E8-D5AA-6780-AFFF5C2BABF1}" dt="2024-02-01T23:46:05.058" v="110"/>
          <ac:graphicFrameMkLst>
            <pc:docMk/>
            <pc:sldMk cId="1437205442" sldId="301"/>
            <ac:graphicFrameMk id="20" creationId="{20EA20B9-44C6-01BA-DE7C-15F81211450B}"/>
          </ac:graphicFrameMkLst>
        </pc:graphicFrameChg>
        <pc:graphicFrameChg chg="add mod">
          <ac:chgData name="Amarachi Abiakam" userId="S::amarachi.abiakam@arm.com.ng::9ba3a740-af7a-4319-a6c0-a53e0b75478b" providerId="AD" clId="Web-{C1938537-60E8-D5AA-6780-AFFF5C2BABF1}" dt="2024-02-01T23:49:46.860" v="147" actId="1076"/>
          <ac:graphicFrameMkLst>
            <pc:docMk/>
            <pc:sldMk cId="1437205442" sldId="301"/>
            <ac:graphicFrameMk id="21" creationId="{00000000-0008-0000-0000-000002000000}"/>
          </ac:graphicFrameMkLst>
        </pc:graphicFrameChg>
      </pc:sldChg>
      <pc:sldChg chg="modSp">
        <pc:chgData name="Amarachi Abiakam" userId="S::amarachi.abiakam@arm.com.ng::9ba3a740-af7a-4319-a6c0-a53e0b75478b" providerId="AD" clId="Web-{C1938537-60E8-D5AA-6780-AFFF5C2BABF1}" dt="2024-02-02T00:10:50.800" v="735"/>
        <pc:sldMkLst>
          <pc:docMk/>
          <pc:sldMk cId="3856182404" sldId="302"/>
        </pc:sldMkLst>
        <pc:graphicFrameChg chg="mod modGraphic">
          <ac:chgData name="Amarachi Abiakam" userId="S::amarachi.abiakam@arm.com.ng::9ba3a740-af7a-4319-a6c0-a53e0b75478b" providerId="AD" clId="Web-{C1938537-60E8-D5AA-6780-AFFF5C2BABF1}" dt="2024-02-02T00:10:50.800" v="735"/>
          <ac:graphicFrameMkLst>
            <pc:docMk/>
            <pc:sldMk cId="3856182404" sldId="302"/>
            <ac:graphicFrameMk id="9" creationId="{C35D7F96-28AC-DC8E-FBAF-B043524B8899}"/>
          </ac:graphicFrameMkLst>
        </pc:graphicFrameChg>
        <pc:graphicFrameChg chg="mod modGraphic">
          <ac:chgData name="Amarachi Abiakam" userId="S::amarachi.abiakam@arm.com.ng::9ba3a740-af7a-4319-a6c0-a53e0b75478b" providerId="AD" clId="Web-{C1938537-60E8-D5AA-6780-AFFF5C2BABF1}" dt="2024-02-01T23:52:13.692" v="207"/>
          <ac:graphicFrameMkLst>
            <pc:docMk/>
            <pc:sldMk cId="3856182404" sldId="302"/>
            <ac:graphicFrameMk id="13" creationId="{0EFB4118-44BC-3989-AAD8-B55685D14B27}"/>
          </ac:graphicFrameMkLst>
        </pc:graphicFrameChg>
        <pc:graphicFrameChg chg="mod modGraphic">
          <ac:chgData name="Amarachi Abiakam" userId="S::amarachi.abiakam@arm.com.ng::9ba3a740-af7a-4319-a6c0-a53e0b75478b" providerId="AD" clId="Web-{C1938537-60E8-D5AA-6780-AFFF5C2BABF1}" dt="2024-02-01T23:53:02.412" v="261"/>
          <ac:graphicFrameMkLst>
            <pc:docMk/>
            <pc:sldMk cId="3856182404" sldId="302"/>
            <ac:graphicFrameMk id="14" creationId="{8D186960-E6BD-6EBE-1FC0-1C50FCCF6A2B}"/>
          </ac:graphicFrameMkLst>
        </pc:graphicFrameChg>
      </pc:sldChg>
      <pc:sldChg chg="addSp delSp modSp">
        <pc:chgData name="Amarachi Abiakam" userId="S::amarachi.abiakam@arm.com.ng::9ba3a740-af7a-4319-a6c0-a53e0b75478b" providerId="AD" clId="Web-{C1938537-60E8-D5AA-6780-AFFF5C2BABF1}" dt="2024-02-02T00:10:07.236" v="725"/>
        <pc:sldMkLst>
          <pc:docMk/>
          <pc:sldMk cId="1575037454" sldId="303"/>
        </pc:sldMkLst>
        <pc:graphicFrameChg chg="mod modGraphic">
          <ac:chgData name="Amarachi Abiakam" userId="S::amarachi.abiakam@arm.com.ng::9ba3a740-af7a-4319-a6c0-a53e0b75478b" providerId="AD" clId="Web-{C1938537-60E8-D5AA-6780-AFFF5C2BABF1}" dt="2024-02-02T00:10:07.236" v="725"/>
          <ac:graphicFrameMkLst>
            <pc:docMk/>
            <pc:sldMk cId="1575037454" sldId="303"/>
            <ac:graphicFrameMk id="6" creationId="{FBD8D09C-0FA5-EE5E-3F74-1F502FFF1520}"/>
          </ac:graphicFrameMkLst>
        </pc:graphicFrameChg>
        <pc:graphicFrameChg chg="del">
          <ac:chgData name="Amarachi Abiakam" userId="S::amarachi.abiakam@arm.com.ng::9ba3a740-af7a-4319-a6c0-a53e0b75478b" providerId="AD" clId="Web-{C1938537-60E8-D5AA-6780-AFFF5C2BABF1}" dt="2024-02-02T00:01:37.629" v="472"/>
          <ac:graphicFrameMkLst>
            <pc:docMk/>
            <pc:sldMk cId="1575037454" sldId="303"/>
            <ac:graphicFrameMk id="8" creationId="{00000000-0008-0000-0100-000002000000}"/>
          </ac:graphicFrameMkLst>
        </pc:graphicFrameChg>
        <pc:graphicFrameChg chg="del">
          <ac:chgData name="Amarachi Abiakam" userId="S::amarachi.abiakam@arm.com.ng::9ba3a740-af7a-4319-a6c0-a53e0b75478b" providerId="AD" clId="Web-{C1938537-60E8-D5AA-6780-AFFF5C2BABF1}" dt="2024-02-01T23:55:21.260" v="366"/>
          <ac:graphicFrameMkLst>
            <pc:docMk/>
            <pc:sldMk cId="1575037454" sldId="303"/>
            <ac:graphicFrameMk id="9" creationId="{00000000-0008-0000-0100-000003000000}"/>
          </ac:graphicFrameMkLst>
        </pc:graphicFrameChg>
        <pc:graphicFrameChg chg="del">
          <ac:chgData name="Amarachi Abiakam" userId="S::amarachi.abiakam@arm.com.ng::9ba3a740-af7a-4319-a6c0-a53e0b75478b" providerId="AD" clId="Web-{C1938537-60E8-D5AA-6780-AFFF5C2BABF1}" dt="2024-02-01T23:55:47.870" v="369"/>
          <ac:graphicFrameMkLst>
            <pc:docMk/>
            <pc:sldMk cId="1575037454" sldId="303"/>
            <ac:graphicFrameMk id="10" creationId="{2BBCA25C-9EE4-AF4C-9B82-9E03A9DB00DC}"/>
          </ac:graphicFrameMkLst>
        </pc:graphicFrameChg>
        <pc:graphicFrameChg chg="add mod">
          <ac:chgData name="Amarachi Abiakam" userId="S::amarachi.abiakam@arm.com.ng::9ba3a740-af7a-4319-a6c0-a53e0b75478b" providerId="AD" clId="Web-{C1938537-60E8-D5AA-6780-AFFF5C2BABF1}" dt="2024-02-01T23:55:45.026" v="368" actId="1076"/>
          <ac:graphicFrameMkLst>
            <pc:docMk/>
            <pc:sldMk cId="1575037454" sldId="303"/>
            <ac:graphicFrameMk id="11" creationId="{00000000-0008-0000-0100-000003000000}"/>
          </ac:graphicFrameMkLst>
        </pc:graphicFrameChg>
        <pc:graphicFrameChg chg="add mod modGraphic">
          <ac:chgData name="Amarachi Abiakam" userId="S::amarachi.abiakam@arm.com.ng::9ba3a740-af7a-4319-a6c0-a53e0b75478b" providerId="AD" clId="Web-{C1938537-60E8-D5AA-6780-AFFF5C2BABF1}" dt="2024-02-02T00:01:28.488" v="471"/>
          <ac:graphicFrameMkLst>
            <pc:docMk/>
            <pc:sldMk cId="1575037454" sldId="303"/>
            <ac:graphicFrameMk id="15" creationId="{0DF1E324-1F24-2651-EF69-7AD88C618ECC}"/>
          </ac:graphicFrameMkLst>
        </pc:graphicFrameChg>
        <pc:graphicFrameChg chg="add mod">
          <ac:chgData name="Amarachi Abiakam" userId="S::amarachi.abiakam@arm.com.ng::9ba3a740-af7a-4319-a6c0-a53e0b75478b" providerId="AD" clId="Web-{C1938537-60E8-D5AA-6780-AFFF5C2BABF1}" dt="2024-02-02T00:01:55.098" v="475" actId="1076"/>
          <ac:graphicFrameMkLst>
            <pc:docMk/>
            <pc:sldMk cId="1575037454" sldId="303"/>
            <ac:graphicFrameMk id="19" creationId="{00000000-0008-0000-0100-000002000000}"/>
          </ac:graphicFrameMkLst>
        </pc:graphicFrameChg>
      </pc:sldChg>
      <pc:sldChg chg="modSp">
        <pc:chgData name="Amarachi Abiakam" userId="S::amarachi.abiakam@arm.com.ng::9ba3a740-af7a-4319-a6c0-a53e0b75478b" providerId="AD" clId="Web-{C1938537-60E8-D5AA-6780-AFFF5C2BABF1}" dt="2024-02-02T00:05:44.729" v="653" actId="20577"/>
        <pc:sldMkLst>
          <pc:docMk/>
          <pc:sldMk cId="3072444256" sldId="304"/>
        </pc:sldMkLst>
        <pc:spChg chg="mod">
          <ac:chgData name="Amarachi Abiakam" userId="S::amarachi.abiakam@arm.com.ng::9ba3a740-af7a-4319-a6c0-a53e0b75478b" providerId="AD" clId="Web-{C1938537-60E8-D5AA-6780-AFFF5C2BABF1}" dt="2024-02-02T00:05:44.729" v="653" actId="20577"/>
          <ac:spMkLst>
            <pc:docMk/>
            <pc:sldMk cId="3072444256" sldId="304"/>
            <ac:spMk id="4" creationId="{1D54D04C-F3A1-CA38-7729-56629B19FC74}"/>
          </ac:spMkLst>
        </pc:spChg>
        <pc:graphicFrameChg chg="mod modGraphic">
          <ac:chgData name="Amarachi Abiakam" userId="S::amarachi.abiakam@arm.com.ng::9ba3a740-af7a-4319-a6c0-a53e0b75478b" providerId="AD" clId="Web-{C1938537-60E8-D5AA-6780-AFFF5C2BABF1}" dt="2024-02-02T00:04:39.134" v="647"/>
          <ac:graphicFrameMkLst>
            <pc:docMk/>
            <pc:sldMk cId="3072444256" sldId="304"/>
            <ac:graphicFrameMk id="6" creationId="{3BE62F3D-A70B-D7ED-2B4B-ED163C7B4208}"/>
          </ac:graphicFrameMkLst>
        </pc:graphicFrameChg>
        <pc:graphicFrameChg chg="mod modGraphic">
          <ac:chgData name="Amarachi Abiakam" userId="S::amarachi.abiakam@arm.com.ng::9ba3a740-af7a-4319-a6c0-a53e0b75478b" providerId="AD" clId="Web-{C1938537-60E8-D5AA-6780-AFFF5C2BABF1}" dt="2024-02-02T00:03:50.727" v="589"/>
          <ac:graphicFrameMkLst>
            <pc:docMk/>
            <pc:sldMk cId="3072444256" sldId="304"/>
            <ac:graphicFrameMk id="7" creationId="{8CE1AEC3-945A-D6DF-7DE8-453B61DF207D}"/>
          </ac:graphicFrameMkLst>
        </pc:graphicFrameChg>
        <pc:graphicFrameChg chg="mod modGraphic">
          <ac:chgData name="Amarachi Abiakam" userId="S::amarachi.abiakam@arm.com.ng::9ba3a740-af7a-4319-a6c0-a53e0b75478b" providerId="AD" clId="Web-{C1938537-60E8-D5AA-6780-AFFF5C2BABF1}" dt="2024-02-02T00:03:04.600" v="501"/>
          <ac:graphicFrameMkLst>
            <pc:docMk/>
            <pc:sldMk cId="3072444256" sldId="304"/>
            <ac:graphicFrameMk id="9" creationId="{C35D7F96-28AC-DC8E-FBAF-B043524B8899}"/>
          </ac:graphicFrameMkLst>
        </pc:graphicFrameChg>
      </pc:sldChg>
      <pc:sldChg chg="addSp delSp modSp">
        <pc:chgData name="Amarachi Abiakam" userId="S::amarachi.abiakam@arm.com.ng::9ba3a740-af7a-4319-a6c0-a53e0b75478b" providerId="AD" clId="Web-{C1938537-60E8-D5AA-6780-AFFF5C2BABF1}" dt="2024-02-02T00:09:45.954" v="721" actId="1076"/>
        <pc:sldMkLst>
          <pc:docMk/>
          <pc:sldMk cId="831407882" sldId="305"/>
        </pc:sldMkLst>
        <pc:graphicFrameChg chg="del">
          <ac:chgData name="Amarachi Abiakam" userId="S::amarachi.abiakam@arm.com.ng::9ba3a740-af7a-4319-a6c0-a53e0b75478b" providerId="AD" clId="Web-{C1938537-60E8-D5AA-6780-AFFF5C2BABF1}" dt="2024-02-02T00:06:47.169" v="685"/>
          <ac:graphicFrameMkLst>
            <pc:docMk/>
            <pc:sldMk cId="831407882" sldId="305"/>
            <ac:graphicFrameMk id="6" creationId="{4C835AFA-14BA-5287-A26D-F127927F7C13}"/>
          </ac:graphicFrameMkLst>
        </pc:graphicFrameChg>
        <pc:graphicFrameChg chg="mod modGraphic">
          <ac:chgData name="Amarachi Abiakam" userId="S::amarachi.abiakam@arm.com.ng::9ba3a740-af7a-4319-a6c0-a53e0b75478b" providerId="AD" clId="Web-{C1938537-60E8-D5AA-6780-AFFF5C2BABF1}" dt="2024-02-02T00:06:18.105" v="681"/>
          <ac:graphicFrameMkLst>
            <pc:docMk/>
            <pc:sldMk cId="831407882" sldId="305"/>
            <ac:graphicFrameMk id="8" creationId="{6DB6461F-F8F3-1470-D290-1F1FCF9DEA0A}"/>
          </ac:graphicFrameMkLst>
        </pc:graphicFrameChg>
        <pc:graphicFrameChg chg="del">
          <ac:chgData name="Amarachi Abiakam" userId="S::amarachi.abiakam@arm.com.ng::9ba3a740-af7a-4319-a6c0-a53e0b75478b" providerId="AD" clId="Web-{C1938537-60E8-D5AA-6780-AFFF5C2BABF1}" dt="2024-02-02T00:06:21.059" v="682"/>
          <ac:graphicFrameMkLst>
            <pc:docMk/>
            <pc:sldMk cId="831407882" sldId="305"/>
            <ac:graphicFrameMk id="12" creationId="{00000000-0008-0000-0200-000003000000}"/>
          </ac:graphicFrameMkLst>
        </pc:graphicFrameChg>
        <pc:graphicFrameChg chg="del">
          <ac:chgData name="Amarachi Abiakam" userId="S::amarachi.abiakam@arm.com.ng::9ba3a740-af7a-4319-a6c0-a53e0b75478b" providerId="AD" clId="Web-{C1938537-60E8-D5AA-6780-AFFF5C2BABF1}" dt="2024-02-02T00:09:18.032" v="719"/>
          <ac:graphicFrameMkLst>
            <pc:docMk/>
            <pc:sldMk cId="831407882" sldId="305"/>
            <ac:graphicFrameMk id="13" creationId="{00000000-0008-0000-0200-000002000000}"/>
          </ac:graphicFrameMkLst>
        </pc:graphicFrameChg>
        <pc:graphicFrameChg chg="add mod">
          <ac:chgData name="Amarachi Abiakam" userId="S::amarachi.abiakam@arm.com.ng::9ba3a740-af7a-4319-a6c0-a53e0b75478b" providerId="AD" clId="Web-{C1938537-60E8-D5AA-6780-AFFF5C2BABF1}" dt="2024-02-02T00:09:10.391" v="718" actId="14100"/>
          <ac:graphicFrameMkLst>
            <pc:docMk/>
            <pc:sldMk cId="831407882" sldId="305"/>
            <ac:graphicFrameMk id="17" creationId="{00000000-0008-0000-0200-000003000000}"/>
          </ac:graphicFrameMkLst>
        </pc:graphicFrameChg>
        <pc:graphicFrameChg chg="add mod modGraphic">
          <ac:chgData name="Amarachi Abiakam" userId="S::amarachi.abiakam@arm.com.ng::9ba3a740-af7a-4319-a6c0-a53e0b75478b" providerId="AD" clId="Web-{C1938537-60E8-D5AA-6780-AFFF5C2BABF1}" dt="2024-02-02T00:09:02.063" v="717" actId="1076"/>
          <ac:graphicFrameMkLst>
            <pc:docMk/>
            <pc:sldMk cId="831407882" sldId="305"/>
            <ac:graphicFrameMk id="19" creationId="{4590D86D-4859-546F-CC89-389CD91FF46E}"/>
          </ac:graphicFrameMkLst>
        </pc:graphicFrameChg>
        <pc:graphicFrameChg chg="add mod">
          <ac:chgData name="Amarachi Abiakam" userId="S::amarachi.abiakam@arm.com.ng::9ba3a740-af7a-4319-a6c0-a53e0b75478b" providerId="AD" clId="Web-{C1938537-60E8-D5AA-6780-AFFF5C2BABF1}" dt="2024-02-02T00:09:45.954" v="721" actId="1076"/>
          <ac:graphicFrameMkLst>
            <pc:docMk/>
            <pc:sldMk cId="831407882" sldId="305"/>
            <ac:graphicFrameMk id="20" creationId="{00000000-0008-0000-0200-000002000000}"/>
          </ac:graphicFrameMkLst>
        </pc:graphicFrameChg>
      </pc:sldChg>
    </pc:docChg>
  </pc:docChgLst>
  <pc:docChgLst>
    <pc:chgData name="Amarachi Abiakam" userId="S::amarachi.abiakam@arm.com.ng::9ba3a740-af7a-4319-a6c0-a53e0b75478b" providerId="AD" clId="Web-{B03631AC-5C8E-7E98-D899-F07D3B934195}"/>
    <pc:docChg chg="modSld">
      <pc:chgData name="Amarachi Abiakam" userId="S::amarachi.abiakam@arm.com.ng::9ba3a740-af7a-4319-a6c0-a53e0b75478b" providerId="AD" clId="Web-{B03631AC-5C8E-7E98-D899-F07D3B934195}" dt="2024-01-04T16:20:58.612" v="268" actId="1076"/>
      <pc:docMkLst>
        <pc:docMk/>
      </pc:docMkLst>
      <pc:sldChg chg="addSp delSp modSp">
        <pc:chgData name="Amarachi Abiakam" userId="S::amarachi.abiakam@arm.com.ng::9ba3a740-af7a-4319-a6c0-a53e0b75478b" providerId="AD" clId="Web-{B03631AC-5C8E-7E98-D899-F07D3B934195}" dt="2024-01-04T16:06:41.570" v="200" actId="1076"/>
        <pc:sldMkLst>
          <pc:docMk/>
          <pc:sldMk cId="1437205442" sldId="301"/>
        </pc:sldMkLst>
        <pc:graphicFrameChg chg="del">
          <ac:chgData name="Amarachi Abiakam" userId="S::amarachi.abiakam@arm.com.ng::9ba3a740-af7a-4319-a6c0-a53e0b75478b" providerId="AD" clId="Web-{B03631AC-5C8E-7E98-D899-F07D3B934195}" dt="2024-01-04T15:28:20.266" v="0"/>
          <ac:graphicFrameMkLst>
            <pc:docMk/>
            <pc:sldMk cId="1437205442" sldId="301"/>
            <ac:graphicFrameMk id="7" creationId="{A7C87A43-CF7A-F8F6-CD4D-C3F4B401F821}"/>
          </ac:graphicFrameMkLst>
        </pc:graphicFrameChg>
        <pc:graphicFrameChg chg="add mod">
          <ac:chgData name="Amarachi Abiakam" userId="S::amarachi.abiakam@arm.com.ng::9ba3a740-af7a-4319-a6c0-a53e0b75478b" providerId="AD" clId="Web-{B03631AC-5C8E-7E98-D899-F07D3B934195}" dt="2024-01-04T15:34:19.293" v="10" actId="14100"/>
          <ac:graphicFrameMkLst>
            <pc:docMk/>
            <pc:sldMk cId="1437205442" sldId="301"/>
            <ac:graphicFrameMk id="12" creationId="{D39B8B85-572D-BC49-9702-79AE5B996CAA}"/>
          </ac:graphicFrameMkLst>
        </pc:graphicFrameChg>
        <pc:graphicFrameChg chg="del">
          <ac:chgData name="Amarachi Abiakam" userId="S::amarachi.abiakam@arm.com.ng::9ba3a740-af7a-4319-a6c0-a53e0b75478b" providerId="AD" clId="Web-{B03631AC-5C8E-7E98-D899-F07D3B934195}" dt="2024-01-04T16:05:58.100" v="188"/>
          <ac:graphicFrameMkLst>
            <pc:docMk/>
            <pc:sldMk cId="1437205442" sldId="301"/>
            <ac:graphicFrameMk id="13" creationId="{00000000-0008-0000-0000-000003000000}"/>
          </ac:graphicFrameMkLst>
        </pc:graphicFrameChg>
        <pc:graphicFrameChg chg="add mod">
          <ac:chgData name="Amarachi Abiakam" userId="S::amarachi.abiakam@arm.com.ng::9ba3a740-af7a-4319-a6c0-a53e0b75478b" providerId="AD" clId="Web-{B03631AC-5C8E-7E98-D899-F07D3B934195}" dt="2024-01-04T16:06:41.570" v="200" actId="1076"/>
          <ac:graphicFrameMkLst>
            <pc:docMk/>
            <pc:sldMk cId="1437205442" sldId="301"/>
            <ac:graphicFrameMk id="14" creationId="{00000000-0008-0000-0000-000003000000}"/>
          </ac:graphicFrameMkLst>
        </pc:graphicFrameChg>
        <pc:graphicFrameChg chg="mod modGraphic">
          <ac:chgData name="Amarachi Abiakam" userId="S::amarachi.abiakam@arm.com.ng::9ba3a740-af7a-4319-a6c0-a53e0b75478b" providerId="AD" clId="Web-{B03631AC-5C8E-7E98-D899-F07D3B934195}" dt="2024-01-04T16:04:57.442" v="187"/>
          <ac:graphicFrameMkLst>
            <pc:docMk/>
            <pc:sldMk cId="1437205442" sldId="301"/>
            <ac:graphicFrameMk id="18" creationId="{B260E630-EDEA-A6F9-EB7A-C07C368679B7}"/>
          </ac:graphicFrameMkLst>
        </pc:graphicFrameChg>
      </pc:sldChg>
      <pc:sldChg chg="modSp">
        <pc:chgData name="Amarachi Abiakam" userId="S::amarachi.abiakam@arm.com.ng::9ba3a740-af7a-4319-a6c0-a53e0b75478b" providerId="AD" clId="Web-{B03631AC-5C8E-7E98-D899-F07D3B934195}" dt="2024-01-04T16:20:58.612" v="268" actId="1076"/>
        <pc:sldMkLst>
          <pc:docMk/>
          <pc:sldMk cId="3856182404" sldId="302"/>
        </pc:sldMkLst>
        <pc:spChg chg="mod">
          <ac:chgData name="Amarachi Abiakam" userId="S::amarachi.abiakam@arm.com.ng::9ba3a740-af7a-4319-a6c0-a53e0b75478b" providerId="AD" clId="Web-{B03631AC-5C8E-7E98-D899-F07D3B934195}" dt="2024-01-04T16:20:38.486" v="266" actId="1076"/>
          <ac:spMkLst>
            <pc:docMk/>
            <pc:sldMk cId="3856182404" sldId="302"/>
            <ac:spMk id="4" creationId="{1D54D04C-F3A1-CA38-7729-56629B19FC74}"/>
          </ac:spMkLst>
        </pc:spChg>
        <pc:spChg chg="mod">
          <ac:chgData name="Amarachi Abiakam" userId="S::amarachi.abiakam@arm.com.ng::9ba3a740-af7a-4319-a6c0-a53e0b75478b" providerId="AD" clId="Web-{B03631AC-5C8E-7E98-D899-F07D3B934195}" dt="2024-01-04T16:20:48.721" v="267" actId="1076"/>
          <ac:spMkLst>
            <pc:docMk/>
            <pc:sldMk cId="3856182404" sldId="302"/>
            <ac:spMk id="5" creationId="{8E0FDF98-4B05-28FD-9FAD-D5C785B1257E}"/>
          </ac:spMkLst>
        </pc:spChg>
        <pc:graphicFrameChg chg="mod modGraphic">
          <ac:chgData name="Amarachi Abiakam" userId="S::amarachi.abiakam@arm.com.ng::9ba3a740-af7a-4319-a6c0-a53e0b75478b" providerId="AD" clId="Web-{B03631AC-5C8E-7E98-D899-F07D3B934195}" dt="2024-01-04T16:12:29.768" v="222"/>
          <ac:graphicFrameMkLst>
            <pc:docMk/>
            <pc:sldMk cId="3856182404" sldId="302"/>
            <ac:graphicFrameMk id="10" creationId="{FBD8D09C-0FA5-EE5E-3F74-1F502FFF1520}"/>
          </ac:graphicFrameMkLst>
        </pc:graphicFrameChg>
        <pc:graphicFrameChg chg="mod modGraphic">
          <ac:chgData name="Amarachi Abiakam" userId="S::amarachi.abiakam@arm.com.ng::9ba3a740-af7a-4319-a6c0-a53e0b75478b" providerId="AD" clId="Web-{B03631AC-5C8E-7E98-D899-F07D3B934195}" dt="2024-01-04T16:20:58.612" v="268" actId="1076"/>
          <ac:graphicFrameMkLst>
            <pc:docMk/>
            <pc:sldMk cId="3856182404" sldId="302"/>
            <ac:graphicFrameMk id="13" creationId="{0EFB4118-44BC-3989-AAD8-B55685D14B27}"/>
          </ac:graphicFrameMkLst>
        </pc:graphicFrameChg>
        <pc:graphicFrameChg chg="mod modGraphic">
          <ac:chgData name="Amarachi Abiakam" userId="S::amarachi.abiakam@arm.com.ng::9ba3a740-af7a-4319-a6c0-a53e0b75478b" providerId="AD" clId="Web-{B03631AC-5C8E-7E98-D899-F07D3B934195}" dt="2024-01-04T16:12:50.347" v="224" actId="1076"/>
          <ac:graphicFrameMkLst>
            <pc:docMk/>
            <pc:sldMk cId="3856182404" sldId="302"/>
            <ac:graphicFrameMk id="14" creationId="{8D186960-E6BD-6EBE-1FC0-1C50FCCF6A2B}"/>
          </ac:graphicFrameMkLst>
        </pc:graphicFrameChg>
      </pc:sldChg>
      <pc:sldChg chg="addSp delSp modSp">
        <pc:chgData name="Amarachi Abiakam" userId="S::amarachi.abiakam@arm.com.ng::9ba3a740-af7a-4319-a6c0-a53e0b75478b" providerId="AD" clId="Web-{B03631AC-5C8E-7E98-D899-F07D3B934195}" dt="2024-01-04T15:34:04.308" v="8" actId="14100"/>
        <pc:sldMkLst>
          <pc:docMk/>
          <pc:sldMk cId="1575037454" sldId="303"/>
        </pc:sldMkLst>
        <pc:graphicFrameChg chg="del">
          <ac:chgData name="Amarachi Abiakam" userId="S::amarachi.abiakam@arm.com.ng::9ba3a740-af7a-4319-a6c0-a53e0b75478b" providerId="AD" clId="Web-{B03631AC-5C8E-7E98-D899-F07D3B934195}" dt="2024-01-04T15:32:30.883" v="3"/>
          <ac:graphicFrameMkLst>
            <pc:docMk/>
            <pc:sldMk cId="1575037454" sldId="303"/>
            <ac:graphicFrameMk id="6" creationId="{348AE61F-51A3-F322-32E7-1B9824E26057}"/>
          </ac:graphicFrameMkLst>
        </pc:graphicFrameChg>
        <pc:graphicFrameChg chg="add mod">
          <ac:chgData name="Amarachi Abiakam" userId="S::amarachi.abiakam@arm.com.ng::9ba3a740-af7a-4319-a6c0-a53e0b75478b" providerId="AD" clId="Web-{B03631AC-5C8E-7E98-D899-F07D3B934195}" dt="2024-01-04T15:34:04.308" v="8" actId="14100"/>
          <ac:graphicFrameMkLst>
            <pc:docMk/>
            <pc:sldMk cId="1575037454" sldId="303"/>
            <ac:graphicFrameMk id="7" creationId="{D39B8B85-572D-BC49-9702-79AE5B996CAA}"/>
          </ac:graphicFrameMkLst>
        </pc:graphicFrameChg>
      </pc:sldChg>
      <pc:sldChg chg="modSp">
        <pc:chgData name="Amarachi Abiakam" userId="S::amarachi.abiakam@arm.com.ng::9ba3a740-af7a-4319-a6c0-a53e0b75478b" providerId="AD" clId="Web-{B03631AC-5C8E-7E98-D899-F07D3B934195}" dt="2024-01-04T16:12:00.455" v="217" actId="1076"/>
        <pc:sldMkLst>
          <pc:docMk/>
          <pc:sldMk cId="3072444256" sldId="304"/>
        </pc:sldMkLst>
        <pc:spChg chg="mod">
          <ac:chgData name="Amarachi Abiakam" userId="S::amarachi.abiakam@arm.com.ng::9ba3a740-af7a-4319-a6c0-a53e0b75478b" providerId="AD" clId="Web-{B03631AC-5C8E-7E98-D899-F07D3B934195}" dt="2024-01-04T15:51:33.105" v="152" actId="1076"/>
          <ac:spMkLst>
            <pc:docMk/>
            <pc:sldMk cId="3072444256" sldId="304"/>
            <ac:spMk id="5" creationId="{8E0FDF98-4B05-28FD-9FAD-D5C785B1257E}"/>
          </ac:spMkLst>
        </pc:spChg>
        <pc:graphicFrameChg chg="mod modGraphic">
          <ac:chgData name="Amarachi Abiakam" userId="S::amarachi.abiakam@arm.com.ng::9ba3a740-af7a-4319-a6c0-a53e0b75478b" providerId="AD" clId="Web-{B03631AC-5C8E-7E98-D899-F07D3B934195}" dt="2024-01-04T16:11:48.236" v="216" actId="1076"/>
          <ac:graphicFrameMkLst>
            <pc:docMk/>
            <pc:sldMk cId="3072444256" sldId="304"/>
            <ac:graphicFrameMk id="6" creationId="{3BE62F3D-A70B-D7ED-2B4B-ED163C7B4208}"/>
          </ac:graphicFrameMkLst>
        </pc:graphicFrameChg>
        <pc:graphicFrameChg chg="mod modGraphic">
          <ac:chgData name="Amarachi Abiakam" userId="S::amarachi.abiakam@arm.com.ng::9ba3a740-af7a-4319-a6c0-a53e0b75478b" providerId="AD" clId="Web-{B03631AC-5C8E-7E98-D899-F07D3B934195}" dt="2024-01-04T16:12:00.455" v="217" actId="1076"/>
          <ac:graphicFrameMkLst>
            <pc:docMk/>
            <pc:sldMk cId="3072444256" sldId="304"/>
            <ac:graphicFrameMk id="7" creationId="{8CE1AEC3-945A-D6DF-7DE8-453B61DF207D}"/>
          </ac:graphicFrameMkLst>
        </pc:graphicFrameChg>
        <pc:graphicFrameChg chg="mod modGraphic">
          <ac:chgData name="Amarachi Abiakam" userId="S::amarachi.abiakam@arm.com.ng::9ba3a740-af7a-4319-a6c0-a53e0b75478b" providerId="AD" clId="Web-{B03631AC-5C8E-7E98-D899-F07D3B934195}" dt="2024-01-04T15:50:41.323" v="145"/>
          <ac:graphicFrameMkLst>
            <pc:docMk/>
            <pc:sldMk cId="3072444256" sldId="304"/>
            <ac:graphicFrameMk id="10" creationId="{FBD8D09C-0FA5-EE5E-3F74-1F502FFF1520}"/>
          </ac:graphicFrameMkLst>
        </pc:graphicFrameChg>
      </pc:sldChg>
      <pc:sldChg chg="addSp delSp modSp">
        <pc:chgData name="Amarachi Abiakam" userId="S::amarachi.abiakam@arm.com.ng::9ba3a740-af7a-4319-a6c0-a53e0b75478b" providerId="AD" clId="Web-{B03631AC-5C8E-7E98-D899-F07D3B934195}" dt="2024-01-04T15:38:57.926" v="19" actId="14100"/>
        <pc:sldMkLst>
          <pc:docMk/>
          <pc:sldMk cId="831407882" sldId="305"/>
        </pc:sldMkLst>
        <pc:graphicFrameChg chg="add mod">
          <ac:chgData name="Amarachi Abiakam" userId="S::amarachi.abiakam@arm.com.ng::9ba3a740-af7a-4319-a6c0-a53e0b75478b" providerId="AD" clId="Web-{B03631AC-5C8E-7E98-D899-F07D3B934195}" dt="2024-01-04T15:38:57.926" v="19" actId="14100"/>
          <ac:graphicFrameMkLst>
            <pc:docMk/>
            <pc:sldMk cId="831407882" sldId="305"/>
            <ac:graphicFrameMk id="7" creationId="{D39B8B85-572D-BC49-9702-79AE5B996CAA}"/>
          </ac:graphicFrameMkLst>
        </pc:graphicFrameChg>
        <pc:graphicFrameChg chg="del">
          <ac:chgData name="Amarachi Abiakam" userId="S::amarachi.abiakam@arm.com.ng::9ba3a740-af7a-4319-a6c0-a53e0b75478b" providerId="AD" clId="Web-{B03631AC-5C8E-7E98-D899-F07D3B934195}" dt="2024-01-04T15:38:15.019" v="11"/>
          <ac:graphicFrameMkLst>
            <pc:docMk/>
            <pc:sldMk cId="831407882" sldId="305"/>
            <ac:graphicFrameMk id="8" creationId="{418510C7-EF37-D762-CAA3-A035042165D4}"/>
          </ac:graphicFrameMkLst>
        </pc:graphicFrameChg>
      </pc:sldChg>
    </pc:docChg>
  </pc:docChgLst>
  <pc:docChgLst>
    <pc:chgData name="Raymond Ugboh" userId="2d6fe8a2-84f0-405c-bcef-162dae486f67" providerId="ADAL" clId="{E9F535C1-7E4F-4BAD-B16D-C7F333076700}"/>
    <pc:docChg chg="modSld">
      <pc:chgData name="Raymond Ugboh" userId="2d6fe8a2-84f0-405c-bcef-162dae486f67" providerId="ADAL" clId="{E9F535C1-7E4F-4BAD-B16D-C7F333076700}" dt="2024-03-04T11:58:39.170" v="49" actId="20577"/>
      <pc:docMkLst>
        <pc:docMk/>
      </pc:docMkLst>
      <pc:sldChg chg="modSp mod">
        <pc:chgData name="Raymond Ugboh" userId="2d6fe8a2-84f0-405c-bcef-162dae486f67" providerId="ADAL" clId="{E9F535C1-7E4F-4BAD-B16D-C7F333076700}" dt="2024-03-04T11:58:39.170" v="49" actId="20577"/>
        <pc:sldMkLst>
          <pc:docMk/>
          <pc:sldMk cId="3599922723" sldId="315"/>
        </pc:sldMkLst>
        <pc:graphicFrameChg chg="modGraphic">
          <ac:chgData name="Raymond Ugboh" userId="2d6fe8a2-84f0-405c-bcef-162dae486f67" providerId="ADAL" clId="{E9F535C1-7E4F-4BAD-B16D-C7F333076700}" dt="2024-03-04T11:52:06.818" v="7" actId="6549"/>
          <ac:graphicFrameMkLst>
            <pc:docMk/>
            <pc:sldMk cId="3599922723" sldId="315"/>
            <ac:graphicFrameMk id="9" creationId="{C35D7F96-28AC-DC8E-FBAF-B043524B8899}"/>
          </ac:graphicFrameMkLst>
        </pc:graphicFrameChg>
        <pc:graphicFrameChg chg="modGraphic">
          <ac:chgData name="Raymond Ugboh" userId="2d6fe8a2-84f0-405c-bcef-162dae486f67" providerId="ADAL" clId="{E9F535C1-7E4F-4BAD-B16D-C7F333076700}" dt="2024-03-04T11:58:39.170" v="49" actId="20577"/>
          <ac:graphicFrameMkLst>
            <pc:docMk/>
            <pc:sldMk cId="3599922723" sldId="315"/>
            <ac:graphicFrameMk id="12" creationId="{1FDEC35C-6BAF-222C-4F4D-C4523D7D9626}"/>
          </ac:graphicFrameMkLst>
        </pc:graphicFrameChg>
      </pc:sldChg>
      <pc:sldChg chg="modSp mod">
        <pc:chgData name="Raymond Ugboh" userId="2d6fe8a2-84f0-405c-bcef-162dae486f67" providerId="ADAL" clId="{E9F535C1-7E4F-4BAD-B16D-C7F333076700}" dt="2024-03-04T11:57:43.027" v="45" actId="20577"/>
        <pc:sldMkLst>
          <pc:docMk/>
          <pc:sldMk cId="4228332250" sldId="316"/>
        </pc:sldMkLst>
        <pc:graphicFrameChg chg="modGraphic">
          <ac:chgData name="Raymond Ugboh" userId="2d6fe8a2-84f0-405c-bcef-162dae486f67" providerId="ADAL" clId="{E9F535C1-7E4F-4BAD-B16D-C7F333076700}" dt="2024-03-04T11:56:53.851" v="25" actId="20577"/>
          <ac:graphicFrameMkLst>
            <pc:docMk/>
            <pc:sldMk cId="4228332250" sldId="316"/>
            <ac:graphicFrameMk id="7" creationId="{670739BF-B3C2-D2E1-017E-799F1FA77B9C}"/>
          </ac:graphicFrameMkLst>
        </pc:graphicFrameChg>
        <pc:graphicFrameChg chg="mod">
          <ac:chgData name="Raymond Ugboh" userId="2d6fe8a2-84f0-405c-bcef-162dae486f67" providerId="ADAL" clId="{E9F535C1-7E4F-4BAD-B16D-C7F333076700}" dt="2024-03-04T11:57:43.027" v="45" actId="20577"/>
          <ac:graphicFrameMkLst>
            <pc:docMk/>
            <pc:sldMk cId="4228332250" sldId="316"/>
            <ac:graphicFrameMk id="20" creationId="{B78EC9B0-EE36-77A9-5E5D-2AA45DAD4FC8}"/>
          </ac:graphicFrameMkLst>
        </pc:graphicFrameChg>
      </pc:sldChg>
    </pc:docChg>
  </pc:docChgLst>
  <pc:docChgLst>
    <pc:chgData name="Elizabeth Oyejola" userId="S::elizabeth.oyejola@arm.com.ng::e6c15034-9825-4987-aa25-4488fe42962f" providerId="AD" clId="Web-{C791EE0E-EB25-28D6-70A6-D06FE66D46A6}"/>
    <pc:docChg chg="modSld">
      <pc:chgData name="Elizabeth Oyejola" userId="S::elizabeth.oyejola@arm.com.ng::e6c15034-9825-4987-aa25-4488fe42962f" providerId="AD" clId="Web-{C791EE0E-EB25-28D6-70A6-D06FE66D46A6}" dt="2024-02-05T17:18:48.557" v="30" actId="14100"/>
      <pc:docMkLst>
        <pc:docMk/>
      </pc:docMkLst>
      <pc:sldChg chg="addSp delSp modSp">
        <pc:chgData name="Elizabeth Oyejola" userId="S::elizabeth.oyejola@arm.com.ng::e6c15034-9825-4987-aa25-4488fe42962f" providerId="AD" clId="Web-{C791EE0E-EB25-28D6-70A6-D06FE66D46A6}" dt="2024-02-05T17:18:48.557" v="30" actId="14100"/>
        <pc:sldMkLst>
          <pc:docMk/>
          <pc:sldMk cId="2269620545" sldId="307"/>
        </pc:sldMkLst>
        <pc:graphicFrameChg chg="del">
          <ac:chgData name="Elizabeth Oyejola" userId="S::elizabeth.oyejola@arm.com.ng::e6c15034-9825-4987-aa25-4488fe42962f" providerId="AD" clId="Web-{C791EE0E-EB25-28D6-70A6-D06FE66D46A6}" dt="2024-02-05T17:17:51.710" v="22"/>
          <ac:graphicFrameMkLst>
            <pc:docMk/>
            <pc:sldMk cId="2269620545" sldId="307"/>
            <ac:graphicFrameMk id="19" creationId="{00000000-0000-0000-0000-000000000000}"/>
          </ac:graphicFrameMkLst>
        </pc:graphicFrameChg>
        <pc:picChg chg="add mod">
          <ac:chgData name="Elizabeth Oyejola" userId="S::elizabeth.oyejola@arm.com.ng::e6c15034-9825-4987-aa25-4488fe42962f" providerId="AD" clId="Web-{C791EE0E-EB25-28D6-70A6-D06FE66D46A6}" dt="2024-02-05T17:18:48.557" v="30" actId="14100"/>
          <ac:picMkLst>
            <pc:docMk/>
            <pc:sldMk cId="2269620545" sldId="307"/>
            <ac:picMk id="6" creationId="{30572768-CCA3-EF66-07CD-678138516A83}"/>
          </ac:picMkLst>
        </pc:picChg>
      </pc:sldChg>
      <pc:sldChg chg="addSp delSp modSp">
        <pc:chgData name="Elizabeth Oyejola" userId="S::elizabeth.oyejola@arm.com.ng::e6c15034-9825-4987-aa25-4488fe42962f" providerId="AD" clId="Web-{C791EE0E-EB25-28D6-70A6-D06FE66D46A6}" dt="2024-02-05T17:17:34.318" v="21" actId="14100"/>
        <pc:sldMkLst>
          <pc:docMk/>
          <pc:sldMk cId="831469205" sldId="318"/>
        </pc:sldMkLst>
        <pc:graphicFrameChg chg="del">
          <ac:chgData name="Elizabeth Oyejola" userId="S::elizabeth.oyejola@arm.com.ng::e6c15034-9825-4987-aa25-4488fe42962f" providerId="AD" clId="Web-{C791EE0E-EB25-28D6-70A6-D06FE66D46A6}" dt="2024-02-05T17:16:43.784" v="11"/>
          <ac:graphicFrameMkLst>
            <pc:docMk/>
            <pc:sldMk cId="831469205" sldId="318"/>
            <ac:graphicFrameMk id="18" creationId="{00000000-0000-0000-0000-000000000000}"/>
          </ac:graphicFrameMkLst>
        </pc:graphicFrameChg>
        <pc:picChg chg="add mod">
          <ac:chgData name="Elizabeth Oyejola" userId="S::elizabeth.oyejola@arm.com.ng::e6c15034-9825-4987-aa25-4488fe42962f" providerId="AD" clId="Web-{C791EE0E-EB25-28D6-70A6-D06FE66D46A6}" dt="2024-02-05T17:17:34.318" v="21" actId="14100"/>
          <ac:picMkLst>
            <pc:docMk/>
            <pc:sldMk cId="831469205" sldId="318"/>
            <ac:picMk id="8" creationId="{A17EC899-1180-0315-5CA3-F685B0313D1F}"/>
          </ac:picMkLst>
        </pc:picChg>
      </pc:sldChg>
      <pc:sldChg chg="addSp delSp modSp">
        <pc:chgData name="Elizabeth Oyejola" userId="S::elizabeth.oyejola@arm.com.ng::e6c15034-9825-4987-aa25-4488fe42962f" providerId="AD" clId="Web-{C791EE0E-EB25-28D6-70A6-D06FE66D46A6}" dt="2024-02-05T17:16:21.345" v="10" actId="14100"/>
        <pc:sldMkLst>
          <pc:docMk/>
          <pc:sldMk cId="3162631619" sldId="319"/>
        </pc:sldMkLst>
        <pc:graphicFrameChg chg="del">
          <ac:chgData name="Elizabeth Oyejola" userId="S::elizabeth.oyejola@arm.com.ng::e6c15034-9825-4987-aa25-4488fe42962f" providerId="AD" clId="Web-{C791EE0E-EB25-28D6-70A6-D06FE66D46A6}" dt="2024-02-05T17:15:15.842" v="0"/>
          <ac:graphicFrameMkLst>
            <pc:docMk/>
            <pc:sldMk cId="3162631619" sldId="319"/>
            <ac:graphicFrameMk id="20" creationId="{00000000-0000-0000-0000-000000000000}"/>
          </ac:graphicFrameMkLst>
        </pc:graphicFrameChg>
        <pc:picChg chg="add mod">
          <ac:chgData name="Elizabeth Oyejola" userId="S::elizabeth.oyejola@arm.com.ng::e6c15034-9825-4987-aa25-4488fe42962f" providerId="AD" clId="Web-{C791EE0E-EB25-28D6-70A6-D06FE66D46A6}" dt="2024-02-05T17:16:21.345" v="10" actId="14100"/>
          <ac:picMkLst>
            <pc:docMk/>
            <pc:sldMk cId="3162631619" sldId="319"/>
            <ac:picMk id="5" creationId="{85858F6A-1E65-E559-69DF-5EDA62924CF1}"/>
          </ac:picMkLst>
        </pc:picChg>
      </pc:sldChg>
    </pc:docChg>
  </pc:docChgLst>
  <pc:docChgLst>
    <pc:chgData name="Ayodeji Ajilore" userId="S::ayodeji.ajilore@arm.com.ng::00b927fe-7823-404d-a3e9-04c6c636e342" providerId="AD" clId="Web-{04F46FF8-71D5-55CF-D31B-EAE8AD6B3D23}"/>
    <pc:docChg chg="modSld">
      <pc:chgData name="Ayodeji Ajilore" userId="S::ayodeji.ajilore@arm.com.ng::00b927fe-7823-404d-a3e9-04c6c636e342" providerId="AD" clId="Web-{04F46FF8-71D5-55CF-D31B-EAE8AD6B3D23}" dt="2024-01-08T07:10:21.943" v="4" actId="1076"/>
      <pc:docMkLst>
        <pc:docMk/>
      </pc:docMkLst>
      <pc:sldChg chg="modSp">
        <pc:chgData name="Ayodeji Ajilore" userId="S::ayodeji.ajilore@arm.com.ng::00b927fe-7823-404d-a3e9-04c6c636e342" providerId="AD" clId="Web-{04F46FF8-71D5-55CF-D31B-EAE8AD6B3D23}" dt="2024-01-08T07:10:21.943" v="4" actId="1076"/>
        <pc:sldMkLst>
          <pc:docMk/>
          <pc:sldMk cId="3096216115" sldId="263"/>
        </pc:sldMkLst>
        <pc:spChg chg="mod">
          <ac:chgData name="Ayodeji Ajilore" userId="S::ayodeji.ajilore@arm.com.ng::00b927fe-7823-404d-a3e9-04c6c636e342" providerId="AD" clId="Web-{04F46FF8-71D5-55CF-D31B-EAE8AD6B3D23}" dt="2024-01-08T07:10:21.943" v="4" actId="1076"/>
          <ac:spMkLst>
            <pc:docMk/>
            <pc:sldMk cId="3096216115" sldId="263"/>
            <ac:spMk id="4" creationId="{2D690813-C992-A624-0C00-068B847DA5E7}"/>
          </ac:spMkLst>
        </pc:spChg>
      </pc:sldChg>
    </pc:docChg>
  </pc:docChgLst>
  <pc:docChgLst>
    <pc:chgData name="Amarachi Abiakam" userId="S::amarachi.abiakam@arm.com.ng::9ba3a740-af7a-4319-a6c0-a53e0b75478b" providerId="AD" clId="Web-{0D7DED26-1EC0-924E-87FF-C02CB9F35B37}"/>
    <pc:docChg chg="modSld">
      <pc:chgData name="Amarachi Abiakam" userId="S::amarachi.abiakam@arm.com.ng::9ba3a740-af7a-4319-a6c0-a53e0b75478b" providerId="AD" clId="Web-{0D7DED26-1EC0-924E-87FF-C02CB9F35B37}" dt="2024-01-04T14:33:35.164" v="619" actId="1076"/>
      <pc:docMkLst>
        <pc:docMk/>
      </pc:docMkLst>
      <pc:sldChg chg="modSp">
        <pc:chgData name="Amarachi Abiakam" userId="S::amarachi.abiakam@arm.com.ng::9ba3a740-af7a-4319-a6c0-a53e0b75478b" providerId="AD" clId="Web-{0D7DED26-1EC0-924E-87FF-C02CB9F35B37}" dt="2024-01-04T14:33:35.164" v="619" actId="1076"/>
        <pc:sldMkLst>
          <pc:docMk/>
          <pc:sldMk cId="2879831088" sldId="267"/>
        </pc:sldMkLst>
        <pc:graphicFrameChg chg="mod modGraphic">
          <ac:chgData name="Amarachi Abiakam" userId="S::amarachi.abiakam@arm.com.ng::9ba3a740-af7a-4319-a6c0-a53e0b75478b" providerId="AD" clId="Web-{0D7DED26-1EC0-924E-87FF-C02CB9F35B37}" dt="2024-01-04T10:01:52.844" v="46"/>
          <ac:graphicFrameMkLst>
            <pc:docMk/>
            <pc:sldMk cId="2879831088" sldId="267"/>
            <ac:graphicFrameMk id="9" creationId="{C35D7F96-28AC-DC8E-FBAF-B043524B8899}"/>
          </ac:graphicFrameMkLst>
        </pc:graphicFrameChg>
        <pc:graphicFrameChg chg="mod modGraphic">
          <ac:chgData name="Amarachi Abiakam" userId="S::amarachi.abiakam@arm.com.ng::9ba3a740-af7a-4319-a6c0-a53e0b75478b" providerId="AD" clId="Web-{0D7DED26-1EC0-924E-87FF-C02CB9F35B37}" dt="2024-01-04T14:33:35.164" v="619" actId="1076"/>
          <ac:graphicFrameMkLst>
            <pc:docMk/>
            <pc:sldMk cId="2879831088" sldId="267"/>
            <ac:graphicFrameMk id="10" creationId="{FBD8D09C-0FA5-EE5E-3F74-1F502FFF1520}"/>
          </ac:graphicFrameMkLst>
        </pc:graphicFrameChg>
        <pc:graphicFrameChg chg="mod modGraphic">
          <ac:chgData name="Amarachi Abiakam" userId="S::amarachi.abiakam@arm.com.ng::9ba3a740-af7a-4319-a6c0-a53e0b75478b" providerId="AD" clId="Web-{0D7DED26-1EC0-924E-87FF-C02CB9F35B37}" dt="2024-01-04T13:19:02.415" v="217"/>
          <ac:graphicFrameMkLst>
            <pc:docMk/>
            <pc:sldMk cId="2879831088" sldId="267"/>
            <ac:graphicFrameMk id="11" creationId="{F2BC14E6-CACF-3042-9D3C-5FAEB2E0B47F}"/>
          </ac:graphicFrameMkLst>
        </pc:graphicFrameChg>
        <pc:graphicFrameChg chg="mod modGraphic">
          <ac:chgData name="Amarachi Abiakam" userId="S::amarachi.abiakam@arm.com.ng::9ba3a740-af7a-4319-a6c0-a53e0b75478b" providerId="AD" clId="Web-{0D7DED26-1EC0-924E-87FF-C02CB9F35B37}" dt="2024-01-04T14:14:56.316" v="618"/>
          <ac:graphicFrameMkLst>
            <pc:docMk/>
            <pc:sldMk cId="2879831088" sldId="267"/>
            <ac:graphicFrameMk id="12" creationId="{A6554978-74FE-A4D5-50EA-1591A131091F}"/>
          </ac:graphicFrameMkLst>
        </pc:graphicFrameChg>
      </pc:sldChg>
      <pc:sldChg chg="addSp delSp modSp">
        <pc:chgData name="Amarachi Abiakam" userId="S::amarachi.abiakam@arm.com.ng::9ba3a740-af7a-4319-a6c0-a53e0b75478b" providerId="AD" clId="Web-{0D7DED26-1EC0-924E-87FF-C02CB9F35B37}" dt="2024-01-04T10:00:54.935" v="44"/>
        <pc:sldMkLst>
          <pc:docMk/>
          <pc:sldMk cId="1437205442" sldId="301"/>
        </pc:sldMkLst>
        <pc:graphicFrameChg chg="del">
          <ac:chgData name="Amarachi Abiakam" userId="S::amarachi.abiakam@arm.com.ng::9ba3a740-af7a-4319-a6c0-a53e0b75478b" providerId="AD" clId="Web-{0D7DED26-1EC0-924E-87FF-C02CB9F35B37}" dt="2024-01-04T09:59:51.777" v="26"/>
          <ac:graphicFrameMkLst>
            <pc:docMk/>
            <pc:sldMk cId="1437205442" sldId="301"/>
            <ac:graphicFrameMk id="12" creationId="{C487C585-C635-3A03-BA91-01F3847E9399}"/>
          </ac:graphicFrameMkLst>
        </pc:graphicFrameChg>
        <pc:graphicFrameChg chg="add mod">
          <ac:chgData name="Amarachi Abiakam" userId="S::amarachi.abiakam@arm.com.ng::9ba3a740-af7a-4319-a6c0-a53e0b75478b" providerId="AD" clId="Web-{0D7DED26-1EC0-924E-87FF-C02CB9F35B37}" dt="2024-01-04T10:00:33.434" v="34" actId="1076"/>
          <ac:graphicFrameMkLst>
            <pc:docMk/>
            <pc:sldMk cId="1437205442" sldId="301"/>
            <ac:graphicFrameMk id="13" creationId="{00000000-0008-0000-0000-000003000000}"/>
          </ac:graphicFrameMkLst>
        </pc:graphicFrameChg>
        <pc:graphicFrameChg chg="mod modGraphic">
          <ac:chgData name="Amarachi Abiakam" userId="S::amarachi.abiakam@arm.com.ng::9ba3a740-af7a-4319-a6c0-a53e0b75478b" providerId="AD" clId="Web-{0D7DED26-1EC0-924E-87FF-C02CB9F35B37}" dt="2024-01-04T10:00:54.935" v="44"/>
          <ac:graphicFrameMkLst>
            <pc:docMk/>
            <pc:sldMk cId="1437205442" sldId="301"/>
            <ac:graphicFrameMk id="18" creationId="{B260E630-EDEA-A6F9-EB7A-C07C368679B7}"/>
          </ac:graphicFrameMkLst>
        </pc:graphicFrameChg>
      </pc:sldChg>
      <pc:sldChg chg="modSp">
        <pc:chgData name="Amarachi Abiakam" userId="S::amarachi.abiakam@arm.com.ng::9ba3a740-af7a-4319-a6c0-a53e0b75478b" providerId="AD" clId="Web-{0D7DED26-1EC0-924E-87FF-C02CB9F35B37}" dt="2024-01-04T14:12:44.672" v="562"/>
        <pc:sldMkLst>
          <pc:docMk/>
          <pc:sldMk cId="3856182404" sldId="302"/>
        </pc:sldMkLst>
        <pc:graphicFrameChg chg="mod modGraphic">
          <ac:chgData name="Amarachi Abiakam" userId="S::amarachi.abiakam@arm.com.ng::9ba3a740-af7a-4319-a6c0-a53e0b75478b" providerId="AD" clId="Web-{0D7DED26-1EC0-924E-87FF-C02CB9F35B37}" dt="2024-01-04T14:12:44.672" v="562"/>
          <ac:graphicFrameMkLst>
            <pc:docMk/>
            <pc:sldMk cId="3856182404" sldId="302"/>
            <ac:graphicFrameMk id="10" creationId="{FBD8D09C-0FA5-EE5E-3F74-1F502FFF1520}"/>
          </ac:graphicFrameMkLst>
        </pc:graphicFrameChg>
        <pc:graphicFrameChg chg="mod modGraphic">
          <ac:chgData name="Amarachi Abiakam" userId="S::amarachi.abiakam@arm.com.ng::9ba3a740-af7a-4319-a6c0-a53e0b75478b" providerId="AD" clId="Web-{0D7DED26-1EC0-924E-87FF-C02CB9F35B37}" dt="2024-01-04T13:22:31.962" v="221"/>
          <ac:graphicFrameMkLst>
            <pc:docMk/>
            <pc:sldMk cId="3856182404" sldId="302"/>
            <ac:graphicFrameMk id="13" creationId="{0EFB4118-44BC-3989-AAD8-B55685D14B27}"/>
          </ac:graphicFrameMkLst>
        </pc:graphicFrameChg>
        <pc:graphicFrameChg chg="mod modGraphic">
          <ac:chgData name="Amarachi Abiakam" userId="S::amarachi.abiakam@arm.com.ng::9ba3a740-af7a-4319-a6c0-a53e0b75478b" providerId="AD" clId="Web-{0D7DED26-1EC0-924E-87FF-C02CB9F35B37}" dt="2024-01-04T13:30:36.044" v="352"/>
          <ac:graphicFrameMkLst>
            <pc:docMk/>
            <pc:sldMk cId="3856182404" sldId="302"/>
            <ac:graphicFrameMk id="14" creationId="{8D186960-E6BD-6EBE-1FC0-1C50FCCF6A2B}"/>
          </ac:graphicFrameMkLst>
        </pc:graphicFrameChg>
      </pc:sldChg>
      <pc:sldChg chg="addSp delSp modSp">
        <pc:chgData name="Amarachi Abiakam" userId="S::amarachi.abiakam@arm.com.ng::9ba3a740-af7a-4319-a6c0-a53e0b75478b" providerId="AD" clId="Web-{0D7DED26-1EC0-924E-87FF-C02CB9F35B37}" dt="2024-01-04T13:56:08.266" v="425" actId="1076"/>
        <pc:sldMkLst>
          <pc:docMk/>
          <pc:sldMk cId="1575037454" sldId="303"/>
        </pc:sldMkLst>
        <pc:graphicFrameChg chg="add del">
          <ac:chgData name="Amarachi Abiakam" userId="S::amarachi.abiakam@arm.com.ng::9ba3a740-af7a-4319-a6c0-a53e0b75478b" providerId="AD" clId="Web-{0D7DED26-1EC0-924E-87FF-C02CB9F35B37}" dt="2024-01-04T13:55:36.467" v="423"/>
          <ac:graphicFrameMkLst>
            <pc:docMk/>
            <pc:sldMk cId="1575037454" sldId="303"/>
            <ac:graphicFrameMk id="8" creationId="{ACAD9C82-8F55-7CBB-72B4-83A7A3E8ABF0}"/>
          </ac:graphicFrameMkLst>
        </pc:graphicFrameChg>
        <pc:graphicFrameChg chg="add del mod">
          <ac:chgData name="Amarachi Abiakam" userId="S::amarachi.abiakam@arm.com.ng::9ba3a740-af7a-4319-a6c0-a53e0b75478b" providerId="AD" clId="Web-{0D7DED26-1EC0-924E-87FF-C02CB9F35B37}" dt="2024-01-04T13:55:20.981" v="422"/>
          <ac:graphicFrameMkLst>
            <pc:docMk/>
            <pc:sldMk cId="1575037454" sldId="303"/>
            <ac:graphicFrameMk id="9" creationId="{53BAAB9A-8E8E-5644-4B91-D59B9C1CF7FC}"/>
          </ac:graphicFrameMkLst>
        </pc:graphicFrameChg>
        <pc:graphicFrameChg chg="mod modGraphic">
          <ac:chgData name="Amarachi Abiakam" userId="S::amarachi.abiakam@arm.com.ng::9ba3a740-af7a-4319-a6c0-a53e0b75478b" providerId="AD" clId="Web-{0D7DED26-1EC0-924E-87FF-C02CB9F35B37}" dt="2024-01-04T13:55:11.403" v="421"/>
          <ac:graphicFrameMkLst>
            <pc:docMk/>
            <pc:sldMk cId="1575037454" sldId="303"/>
            <ac:graphicFrameMk id="10" creationId="{2BBCA25C-9EE4-AF4C-9B82-9E03A9DB00DC}"/>
          </ac:graphicFrameMkLst>
        </pc:graphicFrameChg>
        <pc:graphicFrameChg chg="add del mod">
          <ac:chgData name="Amarachi Abiakam" userId="S::amarachi.abiakam@arm.com.ng::9ba3a740-af7a-4319-a6c0-a53e0b75478b" providerId="AD" clId="Web-{0D7DED26-1EC0-924E-87FF-C02CB9F35B37}" dt="2024-01-04T13:54:55.167" v="418"/>
          <ac:graphicFrameMkLst>
            <pc:docMk/>
            <pc:sldMk cId="1575037454" sldId="303"/>
            <ac:graphicFrameMk id="11" creationId="{00000000-0008-0000-0100-000003000000}"/>
          </ac:graphicFrameMkLst>
        </pc:graphicFrameChg>
        <pc:graphicFrameChg chg="add mod">
          <ac:chgData name="Amarachi Abiakam" userId="S::amarachi.abiakam@arm.com.ng::9ba3a740-af7a-4319-a6c0-a53e0b75478b" providerId="AD" clId="Web-{0D7DED26-1EC0-924E-87FF-C02CB9F35B37}" dt="2024-01-04T13:56:08.266" v="425" actId="1076"/>
          <ac:graphicFrameMkLst>
            <pc:docMk/>
            <pc:sldMk cId="1575037454" sldId="303"/>
            <ac:graphicFrameMk id="13" creationId="{00000000-0008-0000-0100-000003000000}"/>
          </ac:graphicFrameMkLst>
        </pc:graphicFrameChg>
      </pc:sldChg>
      <pc:sldChg chg="modSp">
        <pc:chgData name="Amarachi Abiakam" userId="S::amarachi.abiakam@arm.com.ng::9ba3a740-af7a-4319-a6c0-a53e0b75478b" providerId="AD" clId="Web-{0D7DED26-1EC0-924E-87FF-C02CB9F35B37}" dt="2024-01-04T14:12:05.827" v="554"/>
        <pc:sldMkLst>
          <pc:docMk/>
          <pc:sldMk cId="3072444256" sldId="304"/>
        </pc:sldMkLst>
        <pc:graphicFrameChg chg="mod modGraphic">
          <ac:chgData name="Amarachi Abiakam" userId="S::amarachi.abiakam@arm.com.ng::9ba3a740-af7a-4319-a6c0-a53e0b75478b" providerId="AD" clId="Web-{0D7DED26-1EC0-924E-87FF-C02CB9F35B37}" dt="2024-01-04T14:04:11.036" v="494"/>
          <ac:graphicFrameMkLst>
            <pc:docMk/>
            <pc:sldMk cId="3072444256" sldId="304"/>
            <ac:graphicFrameMk id="6" creationId="{3BE62F3D-A70B-D7ED-2B4B-ED163C7B4208}"/>
          </ac:graphicFrameMkLst>
        </pc:graphicFrameChg>
        <pc:graphicFrameChg chg="mod modGraphic">
          <ac:chgData name="Amarachi Abiakam" userId="S::amarachi.abiakam@arm.com.ng::9ba3a740-af7a-4319-a6c0-a53e0b75478b" providerId="AD" clId="Web-{0D7DED26-1EC0-924E-87FF-C02CB9F35B37}" dt="2024-01-04T14:06:53.895" v="538"/>
          <ac:graphicFrameMkLst>
            <pc:docMk/>
            <pc:sldMk cId="3072444256" sldId="304"/>
            <ac:graphicFrameMk id="7" creationId="{8CE1AEC3-945A-D6DF-7DE8-453B61DF207D}"/>
          </ac:graphicFrameMkLst>
        </pc:graphicFrameChg>
        <pc:graphicFrameChg chg="mod modGraphic">
          <ac:chgData name="Amarachi Abiakam" userId="S::amarachi.abiakam@arm.com.ng::9ba3a740-af7a-4319-a6c0-a53e0b75478b" providerId="AD" clId="Web-{0D7DED26-1EC0-924E-87FF-C02CB9F35B37}" dt="2024-01-04T14:12:05.827" v="554"/>
          <ac:graphicFrameMkLst>
            <pc:docMk/>
            <pc:sldMk cId="3072444256" sldId="304"/>
            <ac:graphicFrameMk id="10" creationId="{FBD8D09C-0FA5-EE5E-3F74-1F502FFF1520}"/>
          </ac:graphicFrameMkLst>
        </pc:graphicFrameChg>
      </pc:sldChg>
      <pc:sldChg chg="addSp delSp modSp">
        <pc:chgData name="Amarachi Abiakam" userId="S::amarachi.abiakam@arm.com.ng::9ba3a740-af7a-4319-a6c0-a53e0b75478b" providerId="AD" clId="Web-{0D7DED26-1EC0-924E-87FF-C02CB9F35B37}" dt="2024-01-04T13:59:45.391" v="468" actId="14100"/>
        <pc:sldMkLst>
          <pc:docMk/>
          <pc:sldMk cId="831407882" sldId="305"/>
        </pc:sldMkLst>
        <pc:graphicFrameChg chg="mod modGraphic">
          <ac:chgData name="Amarachi Abiakam" userId="S::amarachi.abiakam@arm.com.ng::9ba3a740-af7a-4319-a6c0-a53e0b75478b" providerId="AD" clId="Web-{0D7DED26-1EC0-924E-87FF-C02CB9F35B37}" dt="2024-01-04T13:57:40.117" v="459"/>
          <ac:graphicFrameMkLst>
            <pc:docMk/>
            <pc:sldMk cId="831407882" sldId="305"/>
            <ac:graphicFrameMk id="6" creationId="{4C835AFA-14BA-5287-A26D-F127927F7C13}"/>
          </ac:graphicFrameMkLst>
        </pc:graphicFrameChg>
        <pc:graphicFrameChg chg="del">
          <ac:chgData name="Amarachi Abiakam" userId="S::amarachi.abiakam@arm.com.ng::9ba3a740-af7a-4319-a6c0-a53e0b75478b" providerId="AD" clId="Web-{0D7DED26-1EC0-924E-87FF-C02CB9F35B37}" dt="2024-01-04T13:59:03.138" v="460"/>
          <ac:graphicFrameMkLst>
            <pc:docMk/>
            <pc:sldMk cId="831407882" sldId="305"/>
            <ac:graphicFrameMk id="7" creationId="{8DBB5B27-C6EA-79F5-459F-F52E6B654627}"/>
          </ac:graphicFrameMkLst>
        </pc:graphicFrameChg>
        <pc:graphicFrameChg chg="add mod">
          <ac:chgData name="Amarachi Abiakam" userId="S::amarachi.abiakam@arm.com.ng::9ba3a740-af7a-4319-a6c0-a53e0b75478b" providerId="AD" clId="Web-{0D7DED26-1EC0-924E-87FF-C02CB9F35B37}" dt="2024-01-04T13:59:45.391" v="468" actId="14100"/>
          <ac:graphicFrameMkLst>
            <pc:docMk/>
            <pc:sldMk cId="831407882" sldId="305"/>
            <ac:graphicFrameMk id="12" creationId="{00000000-0008-0000-0200-000003000000}"/>
          </ac:graphicFrameMkLst>
        </pc:graphicFrameChg>
      </pc:sldChg>
    </pc:docChg>
  </pc:docChgLst>
  <pc:docChgLst>
    <pc:chgData name="Esther Olaosun" userId="S::esther.olaosun@arm.com.ng::2f52657e-575b-4687-882d-9965def31ed2" providerId="AD" clId="Web-{11AC9101-E30B-4D7A-69E4-90D919DB17FB}"/>
    <pc:docChg chg="modSld">
      <pc:chgData name="Esther Olaosun" userId="S::esther.olaosun@arm.com.ng::2f52657e-575b-4687-882d-9965def31ed2" providerId="AD" clId="Web-{11AC9101-E30B-4D7A-69E4-90D919DB17FB}" dt="2024-03-04T00:55:57.191" v="0"/>
      <pc:docMkLst>
        <pc:docMk/>
      </pc:docMkLst>
      <pc:sldChg chg="delSp">
        <pc:chgData name="Esther Olaosun" userId="S::esther.olaosun@arm.com.ng::2f52657e-575b-4687-882d-9965def31ed2" providerId="AD" clId="Web-{11AC9101-E30B-4D7A-69E4-90D919DB17FB}" dt="2024-03-04T00:55:57.191" v="0"/>
        <pc:sldMkLst>
          <pc:docMk/>
          <pc:sldMk cId="1575037454" sldId="303"/>
        </pc:sldMkLst>
        <pc:graphicFrameChg chg="del">
          <ac:chgData name="Esther Olaosun" userId="S::esther.olaosun@arm.com.ng::2f52657e-575b-4687-882d-9965def31ed2" providerId="AD" clId="Web-{11AC9101-E30B-4D7A-69E4-90D919DB17FB}" dt="2024-03-04T00:55:57.191" v="0"/>
          <ac:graphicFrameMkLst>
            <pc:docMk/>
            <pc:sldMk cId="1575037454" sldId="303"/>
            <ac:graphicFrameMk id="11" creationId="{00000000-0008-0000-0100-000003000000}"/>
          </ac:graphicFrameMkLst>
        </pc:graphicFrameChg>
      </pc:sldChg>
    </pc:docChg>
  </pc:docChgLst>
  <pc:docChgLst>
    <pc:chgData name="Nuale Graham" userId="S::nuale.graham@arm.com.ng::3921300a-f7e0-43d4-bbfb-2b8bc62b5537" providerId="AD" clId="Web-{0F179FF8-7ED6-68E7-703F-E3BF7199AEB9}"/>
    <pc:docChg chg="mod">
      <pc:chgData name="Nuale Graham" userId="S::nuale.graham@arm.com.ng::3921300a-f7e0-43d4-bbfb-2b8bc62b5537" providerId="AD" clId="Web-{0F179FF8-7ED6-68E7-703F-E3BF7199AEB9}" dt="2024-01-04T07:13:16.504" v="0" actId="33475"/>
      <pc:docMkLst>
        <pc:docMk/>
      </pc:docMkLst>
    </pc:docChg>
  </pc:docChgLst>
  <pc:docChgLst>
    <pc:chgData name="Amarachi Abiakam" userId="S::amarachi.abiakam@arm.com.ng::9ba3a740-af7a-4319-a6c0-a53e0b75478b" providerId="AD" clId="Web-{B89D1516-3BFC-3F41-1C15-4E43118F5D9C}"/>
    <pc:docChg chg="modSld">
      <pc:chgData name="Amarachi Abiakam" userId="S::amarachi.abiakam@arm.com.ng::9ba3a740-af7a-4319-a6c0-a53e0b75478b" providerId="AD" clId="Web-{B89D1516-3BFC-3F41-1C15-4E43118F5D9C}" dt="2024-01-04T15:20:43.661" v="72"/>
      <pc:docMkLst>
        <pc:docMk/>
      </pc:docMkLst>
      <pc:sldChg chg="modSp">
        <pc:chgData name="Amarachi Abiakam" userId="S::amarachi.abiakam@arm.com.ng::9ba3a740-af7a-4319-a6c0-a53e0b75478b" providerId="AD" clId="Web-{B89D1516-3BFC-3F41-1C15-4E43118F5D9C}" dt="2024-01-04T15:17:31.264" v="15"/>
        <pc:sldMkLst>
          <pc:docMk/>
          <pc:sldMk cId="2879831088" sldId="267"/>
        </pc:sldMkLst>
        <pc:graphicFrameChg chg="mod modGraphic">
          <ac:chgData name="Amarachi Abiakam" userId="S::amarachi.abiakam@arm.com.ng::9ba3a740-af7a-4319-a6c0-a53e0b75478b" providerId="AD" clId="Web-{B89D1516-3BFC-3F41-1C15-4E43118F5D9C}" dt="2024-01-04T15:17:31.264" v="15"/>
          <ac:graphicFrameMkLst>
            <pc:docMk/>
            <pc:sldMk cId="2879831088" sldId="267"/>
            <ac:graphicFrameMk id="10" creationId="{FBD8D09C-0FA5-EE5E-3F74-1F502FFF1520}"/>
          </ac:graphicFrameMkLst>
        </pc:graphicFrameChg>
      </pc:sldChg>
      <pc:sldChg chg="modSp">
        <pc:chgData name="Amarachi Abiakam" userId="S::amarachi.abiakam@arm.com.ng::9ba3a740-af7a-4319-a6c0-a53e0b75478b" providerId="AD" clId="Web-{B89D1516-3BFC-3F41-1C15-4E43118F5D9C}" dt="2024-01-04T15:17:58.156" v="31"/>
        <pc:sldMkLst>
          <pc:docMk/>
          <pc:sldMk cId="3856182404" sldId="302"/>
        </pc:sldMkLst>
        <pc:graphicFrameChg chg="mod modGraphic">
          <ac:chgData name="Amarachi Abiakam" userId="S::amarachi.abiakam@arm.com.ng::9ba3a740-af7a-4319-a6c0-a53e0b75478b" providerId="AD" clId="Web-{B89D1516-3BFC-3F41-1C15-4E43118F5D9C}" dt="2024-01-04T15:17:58.156" v="31"/>
          <ac:graphicFrameMkLst>
            <pc:docMk/>
            <pc:sldMk cId="3856182404" sldId="302"/>
            <ac:graphicFrameMk id="10" creationId="{FBD8D09C-0FA5-EE5E-3F74-1F502FFF1520}"/>
          </ac:graphicFrameMkLst>
        </pc:graphicFrameChg>
      </pc:sldChg>
      <pc:sldChg chg="modSp">
        <pc:chgData name="Amarachi Abiakam" userId="S::amarachi.abiakam@arm.com.ng::9ba3a740-af7a-4319-a6c0-a53e0b75478b" providerId="AD" clId="Web-{B89D1516-3BFC-3F41-1C15-4E43118F5D9C}" dt="2024-01-04T15:20:43.661" v="72"/>
        <pc:sldMkLst>
          <pc:docMk/>
          <pc:sldMk cId="3072444256" sldId="304"/>
        </pc:sldMkLst>
        <pc:graphicFrameChg chg="mod modGraphic">
          <ac:chgData name="Amarachi Abiakam" userId="S::amarachi.abiakam@arm.com.ng::9ba3a740-af7a-4319-a6c0-a53e0b75478b" providerId="AD" clId="Web-{B89D1516-3BFC-3F41-1C15-4E43118F5D9C}" dt="2024-01-04T15:20:43.661" v="72"/>
          <ac:graphicFrameMkLst>
            <pc:docMk/>
            <pc:sldMk cId="3072444256" sldId="304"/>
            <ac:graphicFrameMk id="6" creationId="{3BE62F3D-A70B-D7ED-2B4B-ED163C7B4208}"/>
          </ac:graphicFrameMkLst>
        </pc:graphicFrameChg>
        <pc:graphicFrameChg chg="modGraphic">
          <ac:chgData name="Amarachi Abiakam" userId="S::amarachi.abiakam@arm.com.ng::9ba3a740-af7a-4319-a6c0-a53e0b75478b" providerId="AD" clId="Web-{B89D1516-3BFC-3F41-1C15-4E43118F5D9C}" dt="2024-01-04T15:18:43.563" v="48"/>
          <ac:graphicFrameMkLst>
            <pc:docMk/>
            <pc:sldMk cId="3072444256" sldId="304"/>
            <ac:graphicFrameMk id="7" creationId="{8CE1AEC3-945A-D6DF-7DE8-453B61DF207D}"/>
          </ac:graphicFrameMkLst>
        </pc:graphicFrameChg>
        <pc:graphicFrameChg chg="mod modGraphic">
          <ac:chgData name="Amarachi Abiakam" userId="S::amarachi.abiakam@arm.com.ng::9ba3a740-af7a-4319-a6c0-a53e0b75478b" providerId="AD" clId="Web-{B89D1516-3BFC-3F41-1C15-4E43118F5D9C}" dt="2024-01-04T15:18:23.469" v="45"/>
          <ac:graphicFrameMkLst>
            <pc:docMk/>
            <pc:sldMk cId="3072444256" sldId="304"/>
            <ac:graphicFrameMk id="10" creationId="{FBD8D09C-0FA5-EE5E-3F74-1F502FFF1520}"/>
          </ac:graphicFrameMkLst>
        </pc:graphicFrameChg>
      </pc:sldChg>
    </pc:docChg>
  </pc:docChgLst>
  <pc:docChgLst>
    <pc:chgData name="Amarachi Abiakam" userId="S::amarachi.abiakam@arm.com.ng::9ba3a740-af7a-4319-a6c0-a53e0b75478b" providerId="AD" clId="Web-{110374CD-D73D-ACBF-3B0D-EFE55CB97F14}"/>
    <pc:docChg chg="modSld">
      <pc:chgData name="Amarachi Abiakam" userId="S::amarachi.abiakam@arm.com.ng::9ba3a740-af7a-4319-a6c0-a53e0b75478b" providerId="AD" clId="Web-{110374CD-D73D-ACBF-3B0D-EFE55CB97F14}" dt="2024-01-10T11:07:55.990" v="37" actId="1076"/>
      <pc:docMkLst>
        <pc:docMk/>
      </pc:docMkLst>
      <pc:sldChg chg="modSp">
        <pc:chgData name="Amarachi Abiakam" userId="S::amarachi.abiakam@arm.com.ng::9ba3a740-af7a-4319-a6c0-a53e0b75478b" providerId="AD" clId="Web-{110374CD-D73D-ACBF-3B0D-EFE55CB97F14}" dt="2024-01-10T11:07:55.990" v="37" actId="1076"/>
        <pc:sldMkLst>
          <pc:docMk/>
          <pc:sldMk cId="1437205442" sldId="301"/>
        </pc:sldMkLst>
        <pc:graphicFrameChg chg="mod">
          <ac:chgData name="Amarachi Abiakam" userId="S::amarachi.abiakam@arm.com.ng::9ba3a740-af7a-4319-a6c0-a53e0b75478b" providerId="AD" clId="Web-{110374CD-D73D-ACBF-3B0D-EFE55CB97F14}" dt="2024-01-10T11:07:55.990" v="37" actId="1076"/>
          <ac:graphicFrameMkLst>
            <pc:docMk/>
            <pc:sldMk cId="1437205442" sldId="301"/>
            <ac:graphicFrameMk id="14" creationId="{00000000-0008-0000-0000-000003000000}"/>
          </ac:graphicFrameMkLst>
        </pc:graphicFrameChg>
      </pc:sldChg>
      <pc:sldChg chg="addSp delSp modSp">
        <pc:chgData name="Amarachi Abiakam" userId="S::amarachi.abiakam@arm.com.ng::9ba3a740-af7a-4319-a6c0-a53e0b75478b" providerId="AD" clId="Web-{110374CD-D73D-ACBF-3B0D-EFE55CB97F14}" dt="2024-01-10T11:05:49.173" v="36" actId="1076"/>
        <pc:sldMkLst>
          <pc:docMk/>
          <pc:sldMk cId="1575037454" sldId="303"/>
        </pc:sldMkLst>
        <pc:graphicFrameChg chg="add mod">
          <ac:chgData name="Amarachi Abiakam" userId="S::amarachi.abiakam@arm.com.ng::9ba3a740-af7a-4319-a6c0-a53e0b75478b" providerId="AD" clId="Web-{110374CD-D73D-ACBF-3B0D-EFE55CB97F14}" dt="2024-01-10T11:05:49.173" v="36" actId="1076"/>
          <ac:graphicFrameMkLst>
            <pc:docMk/>
            <pc:sldMk cId="1575037454" sldId="303"/>
            <ac:graphicFrameMk id="6" creationId="{00000000-0008-0000-0100-000003000000}"/>
          </ac:graphicFrameMkLst>
        </pc:graphicFrameChg>
        <pc:graphicFrameChg chg="mod modGraphic">
          <ac:chgData name="Amarachi Abiakam" userId="S::amarachi.abiakam@arm.com.ng::9ba3a740-af7a-4319-a6c0-a53e0b75478b" providerId="AD" clId="Web-{110374CD-D73D-ACBF-3B0D-EFE55CB97F14}" dt="2024-01-10T10:53:21.304" v="19"/>
          <ac:graphicFrameMkLst>
            <pc:docMk/>
            <pc:sldMk cId="1575037454" sldId="303"/>
            <ac:graphicFrameMk id="10" creationId="{2BBCA25C-9EE4-AF4C-9B82-9E03A9DB00DC}"/>
          </ac:graphicFrameMkLst>
        </pc:graphicFrameChg>
        <pc:graphicFrameChg chg="del">
          <ac:chgData name="Amarachi Abiakam" userId="S::amarachi.abiakam@arm.com.ng::9ba3a740-af7a-4319-a6c0-a53e0b75478b" providerId="AD" clId="Web-{110374CD-D73D-ACBF-3B0D-EFE55CB97F14}" dt="2024-01-10T11:05:28.469" v="33"/>
          <ac:graphicFrameMkLst>
            <pc:docMk/>
            <pc:sldMk cId="1575037454" sldId="303"/>
            <ac:graphicFrameMk id="13" creationId="{00000000-0008-0000-0100-000003000000}"/>
          </ac:graphicFrameMkLst>
        </pc:graphicFrameChg>
      </pc:sldChg>
      <pc:sldChg chg="addSp delSp modSp">
        <pc:chgData name="Amarachi Abiakam" userId="S::amarachi.abiakam@arm.com.ng::9ba3a740-af7a-4319-a6c0-a53e0b75478b" providerId="AD" clId="Web-{110374CD-D73D-ACBF-3B0D-EFE55CB97F14}" dt="2024-01-10T11:03:25.449" v="32" actId="1076"/>
        <pc:sldMkLst>
          <pc:docMk/>
          <pc:sldMk cId="831407882" sldId="305"/>
        </pc:sldMkLst>
        <pc:graphicFrameChg chg="mod modGraphic">
          <ac:chgData name="Amarachi Abiakam" userId="S::amarachi.abiakam@arm.com.ng::9ba3a740-af7a-4319-a6c0-a53e0b75478b" providerId="AD" clId="Web-{110374CD-D73D-ACBF-3B0D-EFE55CB97F14}" dt="2024-01-10T10:55:47.606" v="23"/>
          <ac:graphicFrameMkLst>
            <pc:docMk/>
            <pc:sldMk cId="831407882" sldId="305"/>
            <ac:graphicFrameMk id="6" creationId="{4C835AFA-14BA-5287-A26D-F127927F7C13}"/>
          </ac:graphicFrameMkLst>
        </pc:graphicFrameChg>
        <pc:graphicFrameChg chg="add mod">
          <ac:chgData name="Amarachi Abiakam" userId="S::amarachi.abiakam@arm.com.ng::9ba3a740-af7a-4319-a6c0-a53e0b75478b" providerId="AD" clId="Web-{110374CD-D73D-ACBF-3B0D-EFE55CB97F14}" dt="2024-01-10T11:03:25.449" v="32" actId="1076"/>
          <ac:graphicFrameMkLst>
            <pc:docMk/>
            <pc:sldMk cId="831407882" sldId="305"/>
            <ac:graphicFrameMk id="8" creationId="{00000000-0008-0000-0200-000003000000}"/>
          </ac:graphicFrameMkLst>
        </pc:graphicFrameChg>
        <pc:graphicFrameChg chg="del">
          <ac:chgData name="Amarachi Abiakam" userId="S::amarachi.abiakam@arm.com.ng::9ba3a740-af7a-4319-a6c0-a53e0b75478b" providerId="AD" clId="Web-{110374CD-D73D-ACBF-3B0D-EFE55CB97F14}" dt="2024-01-10T11:02:26.510" v="24"/>
          <ac:graphicFrameMkLst>
            <pc:docMk/>
            <pc:sldMk cId="831407882" sldId="305"/>
            <ac:graphicFrameMk id="12" creationId="{00000000-0008-0000-0200-000003000000}"/>
          </ac:graphicFrameMkLst>
        </pc:graphicFrameChg>
      </pc:sldChg>
    </pc:docChg>
  </pc:docChgLst>
  <pc:docChgLst>
    <pc:chgData name="Elizabeth Oyejola" userId="S::elizabeth.oyejola@arm.com.ng::e6c15034-9825-4987-aa25-4488fe42962f" providerId="AD" clId="Web-{D54C4EBD-B2DE-E4E2-1C73-BBE3D5291F71}"/>
    <pc:docChg chg="addSld modSld">
      <pc:chgData name="Elizabeth Oyejola" userId="S::elizabeth.oyejola@arm.com.ng::e6c15034-9825-4987-aa25-4488fe42962f" providerId="AD" clId="Web-{D54C4EBD-B2DE-E4E2-1C73-BBE3D5291F71}" dt="2024-01-02T21:01:36.731" v="233"/>
      <pc:docMkLst>
        <pc:docMk/>
      </pc:docMkLst>
      <pc:sldChg chg="modSp">
        <pc:chgData name="Elizabeth Oyejola" userId="S::elizabeth.oyejola@arm.com.ng::e6c15034-9825-4987-aa25-4488fe42962f" providerId="AD" clId="Web-{D54C4EBD-B2DE-E4E2-1C73-BBE3D5291F71}" dt="2024-01-02T19:35:31.212" v="220"/>
        <pc:sldMkLst>
          <pc:docMk/>
          <pc:sldMk cId="2682381986" sldId="306"/>
        </pc:sldMkLst>
        <pc:graphicFrameChg chg="mod modGraphic">
          <ac:chgData name="Elizabeth Oyejola" userId="S::elizabeth.oyejola@arm.com.ng::e6c15034-9825-4987-aa25-4488fe42962f" providerId="AD" clId="Web-{D54C4EBD-B2DE-E4E2-1C73-BBE3D5291F71}" dt="2024-01-02T18:24:20.382" v="148"/>
          <ac:graphicFrameMkLst>
            <pc:docMk/>
            <pc:sldMk cId="2682381986" sldId="306"/>
            <ac:graphicFrameMk id="9" creationId="{C35D7F96-28AC-DC8E-FBAF-B043524B8899}"/>
          </ac:graphicFrameMkLst>
        </pc:graphicFrameChg>
        <pc:graphicFrameChg chg="mod modGraphic">
          <ac:chgData name="Elizabeth Oyejola" userId="S::elizabeth.oyejola@arm.com.ng::e6c15034-9825-4987-aa25-4488fe42962f" providerId="AD" clId="Web-{D54C4EBD-B2DE-E4E2-1C73-BBE3D5291F71}" dt="2024-01-02T19:35:31.212" v="220"/>
          <ac:graphicFrameMkLst>
            <pc:docMk/>
            <pc:sldMk cId="2682381986" sldId="306"/>
            <ac:graphicFrameMk id="12" creationId="{1FDEC35C-6BAF-222C-4F4D-C4523D7D9626}"/>
          </ac:graphicFrameMkLst>
        </pc:graphicFrameChg>
      </pc:sldChg>
      <pc:sldChg chg="modSp">
        <pc:chgData name="Elizabeth Oyejola" userId="S::elizabeth.oyejola@arm.com.ng::e6c15034-9825-4987-aa25-4488fe42962f" providerId="AD" clId="Web-{D54C4EBD-B2DE-E4E2-1C73-BBE3D5291F71}" dt="2024-01-02T19:33:25.926" v="208"/>
        <pc:sldMkLst>
          <pc:docMk/>
          <pc:sldMk cId="4232520244" sldId="308"/>
        </pc:sldMkLst>
        <pc:graphicFrameChg chg="mod modGraphic">
          <ac:chgData name="Elizabeth Oyejola" userId="S::elizabeth.oyejola@arm.com.ng::e6c15034-9825-4987-aa25-4488fe42962f" providerId="AD" clId="Web-{D54C4EBD-B2DE-E4E2-1C73-BBE3D5291F71}" dt="2024-01-02T18:21:32.234" v="122"/>
          <ac:graphicFrameMkLst>
            <pc:docMk/>
            <pc:sldMk cId="4232520244" sldId="308"/>
            <ac:graphicFrameMk id="9" creationId="{C35D7F96-28AC-DC8E-FBAF-B043524B8899}"/>
          </ac:graphicFrameMkLst>
        </pc:graphicFrameChg>
        <pc:graphicFrameChg chg="mod modGraphic">
          <ac:chgData name="Elizabeth Oyejola" userId="S::elizabeth.oyejola@arm.com.ng::e6c15034-9825-4987-aa25-4488fe42962f" providerId="AD" clId="Web-{D54C4EBD-B2DE-E4E2-1C73-BBE3D5291F71}" dt="2024-01-02T19:33:25.926" v="208"/>
          <ac:graphicFrameMkLst>
            <pc:docMk/>
            <pc:sldMk cId="4232520244" sldId="308"/>
            <ac:graphicFrameMk id="12" creationId="{1FDEC35C-6BAF-222C-4F4D-C4523D7D9626}"/>
          </ac:graphicFrameMkLst>
        </pc:graphicFrameChg>
      </pc:sldChg>
      <pc:sldChg chg="modSp">
        <pc:chgData name="Elizabeth Oyejola" userId="S::elizabeth.oyejola@arm.com.ng::e6c15034-9825-4987-aa25-4488fe42962f" providerId="AD" clId="Web-{D54C4EBD-B2DE-E4E2-1C73-BBE3D5291F71}" dt="2024-01-02T19:33:40.196" v="210"/>
        <pc:sldMkLst>
          <pc:docMk/>
          <pc:sldMk cId="520482404" sldId="310"/>
        </pc:sldMkLst>
        <pc:graphicFrameChg chg="mod modGraphic">
          <ac:chgData name="Elizabeth Oyejola" userId="S::elizabeth.oyejola@arm.com.ng::e6c15034-9825-4987-aa25-4488fe42962f" providerId="AD" clId="Web-{D54C4EBD-B2DE-E4E2-1C73-BBE3D5291F71}" dt="2024-01-02T18:22:12.891" v="130"/>
          <ac:graphicFrameMkLst>
            <pc:docMk/>
            <pc:sldMk cId="520482404" sldId="310"/>
            <ac:graphicFrameMk id="9" creationId="{C35D7F96-28AC-DC8E-FBAF-B043524B8899}"/>
          </ac:graphicFrameMkLst>
        </pc:graphicFrameChg>
        <pc:graphicFrameChg chg="mod modGraphic">
          <ac:chgData name="Elizabeth Oyejola" userId="S::elizabeth.oyejola@arm.com.ng::e6c15034-9825-4987-aa25-4488fe42962f" providerId="AD" clId="Web-{D54C4EBD-B2DE-E4E2-1C73-BBE3D5291F71}" dt="2024-01-02T19:33:40.196" v="210"/>
          <ac:graphicFrameMkLst>
            <pc:docMk/>
            <pc:sldMk cId="520482404" sldId="310"/>
            <ac:graphicFrameMk id="12" creationId="{1FDEC35C-6BAF-222C-4F4D-C4523D7D9626}"/>
          </ac:graphicFrameMkLst>
        </pc:graphicFrameChg>
      </pc:sldChg>
      <pc:sldChg chg="modSp">
        <pc:chgData name="Elizabeth Oyejola" userId="S::elizabeth.oyejola@arm.com.ng::e6c15034-9825-4987-aa25-4488fe42962f" providerId="AD" clId="Web-{D54C4EBD-B2DE-E4E2-1C73-BBE3D5291F71}" dt="2024-01-02T19:32:17.940" v="202"/>
        <pc:sldMkLst>
          <pc:docMk/>
          <pc:sldMk cId="3599922723" sldId="315"/>
        </pc:sldMkLst>
        <pc:graphicFrameChg chg="mod modGraphic">
          <ac:chgData name="Elizabeth Oyejola" userId="S::elizabeth.oyejola@arm.com.ng::e6c15034-9825-4987-aa25-4488fe42962f" providerId="AD" clId="Web-{D54C4EBD-B2DE-E4E2-1C73-BBE3D5291F71}" dt="2024-01-02T18:15:44.006" v="15"/>
          <ac:graphicFrameMkLst>
            <pc:docMk/>
            <pc:sldMk cId="3599922723" sldId="315"/>
            <ac:graphicFrameMk id="9" creationId="{C35D7F96-28AC-DC8E-FBAF-B043524B8899}"/>
          </ac:graphicFrameMkLst>
        </pc:graphicFrameChg>
        <pc:graphicFrameChg chg="mod modGraphic">
          <ac:chgData name="Elizabeth Oyejola" userId="S::elizabeth.oyejola@arm.com.ng::e6c15034-9825-4987-aa25-4488fe42962f" providerId="AD" clId="Web-{D54C4EBD-B2DE-E4E2-1C73-BBE3D5291F71}" dt="2024-01-02T19:32:17.940" v="202"/>
          <ac:graphicFrameMkLst>
            <pc:docMk/>
            <pc:sldMk cId="3599922723" sldId="315"/>
            <ac:graphicFrameMk id="12" creationId="{1FDEC35C-6BAF-222C-4F4D-C4523D7D9626}"/>
          </ac:graphicFrameMkLst>
        </pc:graphicFrameChg>
      </pc:sldChg>
      <pc:sldChg chg="addSp delSp modSp add replId">
        <pc:chgData name="Elizabeth Oyejola" userId="S::elizabeth.oyejola@arm.com.ng::e6c15034-9825-4987-aa25-4488fe42962f" providerId="AD" clId="Web-{D54C4EBD-B2DE-E4E2-1C73-BBE3D5291F71}" dt="2024-01-02T21:01:36.731" v="233"/>
        <pc:sldMkLst>
          <pc:docMk/>
          <pc:sldMk cId="2586096750" sldId="317"/>
        </pc:sldMkLst>
        <pc:graphicFrameChg chg="del">
          <ac:chgData name="Elizabeth Oyejola" userId="S::elizabeth.oyejola@arm.com.ng::e6c15034-9825-4987-aa25-4488fe42962f" providerId="AD" clId="Web-{D54C4EBD-B2DE-E4E2-1C73-BBE3D5291F71}" dt="2024-01-02T20:59:57.524" v="222"/>
          <ac:graphicFrameMkLst>
            <pc:docMk/>
            <pc:sldMk cId="2586096750" sldId="317"/>
            <ac:graphicFrameMk id="4" creationId="{BAA5F854-9DBB-611E-7629-92C4CFCDE622}"/>
          </ac:graphicFrameMkLst>
        </pc:graphicFrameChg>
        <pc:picChg chg="add del mod">
          <ac:chgData name="Elizabeth Oyejola" userId="S::elizabeth.oyejola@arm.com.ng::e6c15034-9825-4987-aa25-4488fe42962f" providerId="AD" clId="Web-{D54C4EBD-B2DE-E4E2-1C73-BBE3D5291F71}" dt="2024-01-02T21:01:27.465" v="230"/>
          <ac:picMkLst>
            <pc:docMk/>
            <pc:sldMk cId="2586096750" sldId="317"/>
            <ac:picMk id="5" creationId="{190D24A6-17FA-E2A6-C9BA-614F29BC0136}"/>
          </ac:picMkLst>
        </pc:picChg>
        <pc:picChg chg="add del mod">
          <ac:chgData name="Elizabeth Oyejola" userId="S::elizabeth.oyejola@arm.com.ng::e6c15034-9825-4987-aa25-4488fe42962f" providerId="AD" clId="Web-{D54C4EBD-B2DE-E4E2-1C73-BBE3D5291F71}" dt="2024-01-02T21:01:36.731" v="233"/>
          <ac:picMkLst>
            <pc:docMk/>
            <pc:sldMk cId="2586096750" sldId="317"/>
            <ac:picMk id="6" creationId="{3FE06182-8EA2-1328-25AC-371010E4CF35}"/>
          </ac:picMkLst>
        </pc:picChg>
      </pc:sldChg>
    </pc:docChg>
  </pc:docChgLst>
  <pc:docChgLst>
    <pc:chgData name="Raymond Ugboh" userId="2d6fe8a2-84f0-405c-bcef-162dae486f67" providerId="ADAL" clId="{1A5CD1CD-3716-496D-9B75-085340FA1C3B}"/>
    <pc:docChg chg="modSld">
      <pc:chgData name="Raymond Ugboh" userId="2d6fe8a2-84f0-405c-bcef-162dae486f67" providerId="ADAL" clId="{1A5CD1CD-3716-496D-9B75-085340FA1C3B}" dt="2024-02-06T08:12:25.214" v="76" actId="20577"/>
      <pc:docMkLst>
        <pc:docMk/>
      </pc:docMkLst>
      <pc:sldChg chg="modSp mod">
        <pc:chgData name="Raymond Ugboh" userId="2d6fe8a2-84f0-405c-bcef-162dae486f67" providerId="ADAL" clId="{1A5CD1CD-3716-496D-9B75-085340FA1C3B}" dt="2024-02-06T08:12:25.214" v="76" actId="20577"/>
        <pc:sldMkLst>
          <pc:docMk/>
          <pc:sldMk cId="3599922723" sldId="315"/>
        </pc:sldMkLst>
        <pc:graphicFrameChg chg="modGraphic">
          <ac:chgData name="Raymond Ugboh" userId="2d6fe8a2-84f0-405c-bcef-162dae486f67" providerId="ADAL" clId="{1A5CD1CD-3716-496D-9B75-085340FA1C3B}" dt="2024-02-06T08:12:25.214" v="76" actId="20577"/>
          <ac:graphicFrameMkLst>
            <pc:docMk/>
            <pc:sldMk cId="3599922723" sldId="315"/>
            <ac:graphicFrameMk id="9" creationId="{C35D7F96-28AC-DC8E-FBAF-B043524B8899}"/>
          </ac:graphicFrameMkLst>
        </pc:graphicFrameChg>
        <pc:graphicFrameChg chg="modGraphic">
          <ac:chgData name="Raymond Ugboh" userId="2d6fe8a2-84f0-405c-bcef-162dae486f67" providerId="ADAL" clId="{1A5CD1CD-3716-496D-9B75-085340FA1C3B}" dt="2024-02-06T08:03:11.866" v="7" actId="20577"/>
          <ac:graphicFrameMkLst>
            <pc:docMk/>
            <pc:sldMk cId="3599922723" sldId="315"/>
            <ac:graphicFrameMk id="12" creationId="{1FDEC35C-6BAF-222C-4F4D-C4523D7D9626}"/>
          </ac:graphicFrameMkLst>
        </pc:graphicFrameChg>
      </pc:sldChg>
      <pc:sldChg chg="modSp mod">
        <pc:chgData name="Raymond Ugboh" userId="2d6fe8a2-84f0-405c-bcef-162dae486f67" providerId="ADAL" clId="{1A5CD1CD-3716-496D-9B75-085340FA1C3B}" dt="2024-02-06T08:10:16.235" v="68"/>
        <pc:sldMkLst>
          <pc:docMk/>
          <pc:sldMk cId="4228332250" sldId="316"/>
        </pc:sldMkLst>
        <pc:graphicFrameChg chg="mod modGraphic">
          <ac:chgData name="Raymond Ugboh" userId="2d6fe8a2-84f0-405c-bcef-162dae486f67" providerId="ADAL" clId="{1A5CD1CD-3716-496D-9B75-085340FA1C3B}" dt="2024-02-06T08:10:07.352" v="67" actId="20577"/>
          <ac:graphicFrameMkLst>
            <pc:docMk/>
            <pc:sldMk cId="4228332250" sldId="316"/>
            <ac:graphicFrameMk id="7" creationId="{670739BF-B3C2-D2E1-017E-799F1FA77B9C}"/>
          </ac:graphicFrameMkLst>
        </pc:graphicFrameChg>
        <pc:graphicFrameChg chg="mod">
          <ac:chgData name="Raymond Ugboh" userId="2d6fe8a2-84f0-405c-bcef-162dae486f67" providerId="ADAL" clId="{1A5CD1CD-3716-496D-9B75-085340FA1C3B}" dt="2024-02-06T08:10:16.235" v="68"/>
          <ac:graphicFrameMkLst>
            <pc:docMk/>
            <pc:sldMk cId="4228332250" sldId="316"/>
            <ac:graphicFrameMk id="20" creationId="{B78EC9B0-EE36-77A9-5E5D-2AA45DAD4FC8}"/>
          </ac:graphicFrameMkLst>
        </pc:graphicFrameChg>
      </pc:sldChg>
    </pc:docChg>
  </pc:docChgLst>
  <pc:docChgLst>
    <pc:chgData name="Amarachi Abiakam" userId="S::amarachi.abiakam@arm.com.ng::9ba3a740-af7a-4319-a6c0-a53e0b75478b" providerId="AD" clId="Web-{FFBD27D1-1270-65A4-B47B-3F91445DD5A3}"/>
    <pc:docChg chg="modSld">
      <pc:chgData name="Amarachi Abiakam" userId="S::amarachi.abiakam@arm.com.ng::9ba3a740-af7a-4319-a6c0-a53e0b75478b" providerId="AD" clId="Web-{FFBD27D1-1270-65A4-B47B-3F91445DD5A3}" dt="2024-02-01T23:38:27.483" v="131"/>
      <pc:docMkLst>
        <pc:docMk/>
      </pc:docMkLst>
      <pc:sldChg chg="modSp">
        <pc:chgData name="Amarachi Abiakam" userId="S::amarachi.abiakam@arm.com.ng::9ba3a740-af7a-4319-a6c0-a53e0b75478b" providerId="AD" clId="Web-{FFBD27D1-1270-65A4-B47B-3F91445DD5A3}" dt="2024-02-01T23:38:27.483" v="131"/>
        <pc:sldMkLst>
          <pc:docMk/>
          <pc:sldMk cId="2879831088" sldId="267"/>
        </pc:sldMkLst>
        <pc:graphicFrameChg chg="mod modGraphic">
          <ac:chgData name="Amarachi Abiakam" userId="S::amarachi.abiakam@arm.com.ng::9ba3a740-af7a-4319-a6c0-a53e0b75478b" providerId="AD" clId="Web-{FFBD27D1-1270-65A4-B47B-3F91445DD5A3}" dt="2024-02-01T23:37:30.246" v="85"/>
          <ac:graphicFrameMkLst>
            <pc:docMk/>
            <pc:sldMk cId="2879831088" sldId="267"/>
            <ac:graphicFrameMk id="9" creationId="{C35D7F96-28AC-DC8E-FBAF-B043524B8899}"/>
          </ac:graphicFrameMkLst>
        </pc:graphicFrameChg>
        <pc:graphicFrameChg chg="mod modGraphic">
          <ac:chgData name="Amarachi Abiakam" userId="S::amarachi.abiakam@arm.com.ng::9ba3a740-af7a-4319-a6c0-a53e0b75478b" providerId="AD" clId="Web-{FFBD27D1-1270-65A4-B47B-3F91445DD5A3}" dt="2024-02-01T23:38:08.576" v="109"/>
          <ac:graphicFrameMkLst>
            <pc:docMk/>
            <pc:sldMk cId="2879831088" sldId="267"/>
            <ac:graphicFrameMk id="11" creationId="{F2BC14E6-CACF-3042-9D3C-5FAEB2E0B47F}"/>
          </ac:graphicFrameMkLst>
        </pc:graphicFrameChg>
        <pc:graphicFrameChg chg="mod modGraphic">
          <ac:chgData name="Amarachi Abiakam" userId="S::amarachi.abiakam@arm.com.ng::9ba3a740-af7a-4319-a6c0-a53e0b75478b" providerId="AD" clId="Web-{FFBD27D1-1270-65A4-B47B-3F91445DD5A3}" dt="2024-02-01T23:38:27.483" v="131"/>
          <ac:graphicFrameMkLst>
            <pc:docMk/>
            <pc:sldMk cId="2879831088" sldId="267"/>
            <ac:graphicFrameMk id="12" creationId="{A6554978-74FE-A4D5-50EA-1591A131091F}"/>
          </ac:graphicFrameMkLst>
        </pc:graphicFrameChg>
      </pc:sldChg>
    </pc:docChg>
  </pc:docChgLst>
  <pc:docChgLst>
    <pc:chgData name="Amarachi Abiakam" userId="S::amarachi.abiakam@arm.com.ng::9ba3a740-af7a-4319-a6c0-a53e0b75478b" providerId="AD" clId="Web-{407867BE-58A7-06A4-C0AD-02635D371917}"/>
    <pc:docChg chg="modSld">
      <pc:chgData name="Amarachi Abiakam" userId="S::amarachi.abiakam@arm.com.ng::9ba3a740-af7a-4319-a6c0-a53e0b75478b" providerId="AD" clId="Web-{407867BE-58A7-06A4-C0AD-02635D371917}" dt="2024-01-03T11:53:03.227" v="41"/>
      <pc:docMkLst>
        <pc:docMk/>
      </pc:docMkLst>
      <pc:sldChg chg="modSp">
        <pc:chgData name="Amarachi Abiakam" userId="S::amarachi.abiakam@arm.com.ng::9ba3a740-af7a-4319-a6c0-a53e0b75478b" providerId="AD" clId="Web-{407867BE-58A7-06A4-C0AD-02635D371917}" dt="2024-01-03T11:53:03.227" v="41"/>
        <pc:sldMkLst>
          <pc:docMk/>
          <pc:sldMk cId="2879831088" sldId="267"/>
        </pc:sldMkLst>
        <pc:graphicFrameChg chg="mod modGraphic">
          <ac:chgData name="Amarachi Abiakam" userId="S::amarachi.abiakam@arm.com.ng::9ba3a740-af7a-4319-a6c0-a53e0b75478b" providerId="AD" clId="Web-{407867BE-58A7-06A4-C0AD-02635D371917}" dt="2024-01-03T11:53:03.227" v="41"/>
          <ac:graphicFrameMkLst>
            <pc:docMk/>
            <pc:sldMk cId="2879831088" sldId="267"/>
            <ac:graphicFrameMk id="12" creationId="{A6554978-74FE-A4D5-50EA-1591A131091F}"/>
          </ac:graphicFrameMkLst>
        </pc:graphicFrameChg>
      </pc:sldChg>
    </pc:docChg>
  </pc:docChgLst>
  <pc:docChgLst>
    <pc:chgData name="Olufisayo Bassey" userId="d1224644-ceeb-44a8-a39b-6241c28520fb" providerId="ADAL" clId="{35743B8B-B8D2-4ED8-BE86-BD937C0F61AC}"/>
    <pc:docChg chg="undo custSel modSld">
      <pc:chgData name="Olufisayo Bassey" userId="d1224644-ceeb-44a8-a39b-6241c28520fb" providerId="ADAL" clId="{35743B8B-B8D2-4ED8-BE86-BD937C0F61AC}" dt="2023-12-12T08:55:43.759" v="304" actId="13926"/>
      <pc:docMkLst>
        <pc:docMk/>
      </pc:docMkLst>
      <pc:sldChg chg="modSp mod">
        <pc:chgData name="Olufisayo Bassey" userId="d1224644-ceeb-44a8-a39b-6241c28520fb" providerId="ADAL" clId="{35743B8B-B8D2-4ED8-BE86-BD937C0F61AC}" dt="2023-12-12T08:34:41.448" v="205" actId="14734"/>
        <pc:sldMkLst>
          <pc:docMk/>
          <pc:sldMk cId="2879831088" sldId="267"/>
        </pc:sldMkLst>
        <pc:graphicFrameChg chg="modGraphic">
          <ac:chgData name="Olufisayo Bassey" userId="d1224644-ceeb-44a8-a39b-6241c28520fb" providerId="ADAL" clId="{35743B8B-B8D2-4ED8-BE86-BD937C0F61AC}" dt="2023-12-12T08:34:03.984" v="201" actId="20577"/>
          <ac:graphicFrameMkLst>
            <pc:docMk/>
            <pc:sldMk cId="2879831088" sldId="267"/>
            <ac:graphicFrameMk id="9" creationId="{C35D7F96-28AC-DC8E-FBAF-B043524B8899}"/>
          </ac:graphicFrameMkLst>
        </pc:graphicFrameChg>
        <pc:graphicFrameChg chg="modGraphic">
          <ac:chgData name="Olufisayo Bassey" userId="d1224644-ceeb-44a8-a39b-6241c28520fb" providerId="ADAL" clId="{35743B8B-B8D2-4ED8-BE86-BD937C0F61AC}" dt="2023-12-12T08:34:41.448" v="205" actId="14734"/>
          <ac:graphicFrameMkLst>
            <pc:docMk/>
            <pc:sldMk cId="2879831088" sldId="267"/>
            <ac:graphicFrameMk id="10" creationId="{FBD8D09C-0FA5-EE5E-3F74-1F502FFF1520}"/>
          </ac:graphicFrameMkLst>
        </pc:graphicFrameChg>
      </pc:sldChg>
      <pc:sldChg chg="addSp delSp modSp mod">
        <pc:chgData name="Olufisayo Bassey" userId="d1224644-ceeb-44a8-a39b-6241c28520fb" providerId="ADAL" clId="{35743B8B-B8D2-4ED8-BE86-BD937C0F61AC}" dt="2023-12-12T08:28:34.155" v="146" actId="14100"/>
        <pc:sldMkLst>
          <pc:docMk/>
          <pc:sldMk cId="1437205442" sldId="301"/>
        </pc:sldMkLst>
        <pc:spChg chg="mod">
          <ac:chgData name="Olufisayo Bassey" userId="d1224644-ceeb-44a8-a39b-6241c28520fb" providerId="ADAL" clId="{35743B8B-B8D2-4ED8-BE86-BD937C0F61AC}" dt="2023-12-12T08:27:37.675" v="145" actId="1076"/>
          <ac:spMkLst>
            <pc:docMk/>
            <pc:sldMk cId="1437205442" sldId="301"/>
            <ac:spMk id="4" creationId="{0763E706-5A8F-CB8C-5848-CBA06C53035F}"/>
          </ac:spMkLst>
        </pc:spChg>
        <pc:spChg chg="add mod">
          <ac:chgData name="Olufisayo Bassey" userId="d1224644-ceeb-44a8-a39b-6241c28520fb" providerId="ADAL" clId="{35743B8B-B8D2-4ED8-BE86-BD937C0F61AC}" dt="2023-12-12T08:26:14.692" v="143" actId="14100"/>
          <ac:spMkLst>
            <pc:docMk/>
            <pc:sldMk cId="1437205442" sldId="301"/>
            <ac:spMk id="6" creationId="{454DC898-FF79-3AFC-C146-FE93B6074594}"/>
          </ac:spMkLst>
        </pc:spChg>
        <pc:spChg chg="add mod">
          <ac:chgData name="Olufisayo Bassey" userId="d1224644-ceeb-44a8-a39b-6241c28520fb" providerId="ADAL" clId="{35743B8B-B8D2-4ED8-BE86-BD937C0F61AC}" dt="2023-12-12T08:25:52.595" v="129" actId="1076"/>
          <ac:spMkLst>
            <pc:docMk/>
            <pc:sldMk cId="1437205442" sldId="301"/>
            <ac:spMk id="10" creationId="{D24AB6AA-1D6D-0D6F-9CDC-8130CC817CF2}"/>
          </ac:spMkLst>
        </pc:spChg>
        <pc:spChg chg="mod">
          <ac:chgData name="Olufisayo Bassey" userId="d1224644-ceeb-44a8-a39b-6241c28520fb" providerId="ADAL" clId="{35743B8B-B8D2-4ED8-BE86-BD937C0F61AC}" dt="2023-12-12T08:25:21.399" v="125" actId="120"/>
          <ac:spMkLst>
            <pc:docMk/>
            <pc:sldMk cId="1437205442" sldId="301"/>
            <ac:spMk id="15" creationId="{283759FE-B5C2-1FDD-6E2C-6DF3876527ED}"/>
          </ac:spMkLst>
        </pc:spChg>
        <pc:spChg chg="del">
          <ac:chgData name="Olufisayo Bassey" userId="d1224644-ceeb-44a8-a39b-6241c28520fb" providerId="ADAL" clId="{35743B8B-B8D2-4ED8-BE86-BD937C0F61AC}" dt="2023-12-12T08:12:53.190" v="7" actId="478"/>
          <ac:spMkLst>
            <pc:docMk/>
            <pc:sldMk cId="1437205442" sldId="301"/>
            <ac:spMk id="19" creationId="{F8EC28C5-FD23-195F-5E25-30657A5E5C4B}"/>
          </ac:spMkLst>
        </pc:spChg>
        <pc:graphicFrameChg chg="mod">
          <ac:chgData name="Olufisayo Bassey" userId="d1224644-ceeb-44a8-a39b-6241c28520fb" providerId="ADAL" clId="{35743B8B-B8D2-4ED8-BE86-BD937C0F61AC}" dt="2023-12-12T08:28:34.155" v="146" actId="14100"/>
          <ac:graphicFrameMkLst>
            <pc:docMk/>
            <pc:sldMk cId="1437205442" sldId="301"/>
            <ac:graphicFrameMk id="7" creationId="{A7C87A43-CF7A-F8F6-CD4D-C3F4B401F821}"/>
          </ac:graphicFrameMkLst>
        </pc:graphicFrameChg>
        <pc:graphicFrameChg chg="mod">
          <ac:chgData name="Olufisayo Bassey" userId="d1224644-ceeb-44a8-a39b-6241c28520fb" providerId="ADAL" clId="{35743B8B-B8D2-4ED8-BE86-BD937C0F61AC}" dt="2023-12-12T08:25:38.225" v="127" actId="1076"/>
          <ac:graphicFrameMkLst>
            <pc:docMk/>
            <pc:sldMk cId="1437205442" sldId="301"/>
            <ac:graphicFrameMk id="12" creationId="{C487C585-C635-3A03-BA91-01F3847E9399}"/>
          </ac:graphicFrameMkLst>
        </pc:graphicFrameChg>
        <pc:graphicFrameChg chg="mod">
          <ac:chgData name="Olufisayo Bassey" userId="d1224644-ceeb-44a8-a39b-6241c28520fb" providerId="ADAL" clId="{35743B8B-B8D2-4ED8-BE86-BD937C0F61AC}" dt="2023-12-12T08:18:21.427" v="26" actId="1076"/>
          <ac:graphicFrameMkLst>
            <pc:docMk/>
            <pc:sldMk cId="1437205442" sldId="301"/>
            <ac:graphicFrameMk id="13" creationId="{5DFBA75A-B1AF-C546-14E1-74D1BD3F13C6}"/>
          </ac:graphicFrameMkLst>
        </pc:graphicFrameChg>
        <pc:graphicFrameChg chg="mod modGraphic">
          <ac:chgData name="Olufisayo Bassey" userId="d1224644-ceeb-44a8-a39b-6241c28520fb" providerId="ADAL" clId="{35743B8B-B8D2-4ED8-BE86-BD937C0F61AC}" dt="2023-12-12T08:25:31.827" v="126" actId="1076"/>
          <ac:graphicFrameMkLst>
            <pc:docMk/>
            <pc:sldMk cId="1437205442" sldId="301"/>
            <ac:graphicFrameMk id="18" creationId="{B260E630-EDEA-A6F9-EB7A-C07C368679B7}"/>
          </ac:graphicFrameMkLst>
        </pc:graphicFrameChg>
        <pc:cxnChg chg="mod">
          <ac:chgData name="Olufisayo Bassey" userId="d1224644-ceeb-44a8-a39b-6241c28520fb" providerId="ADAL" clId="{35743B8B-B8D2-4ED8-BE86-BD937C0F61AC}" dt="2023-12-12T08:18:38.637" v="28" actId="1076"/>
          <ac:cxnSpMkLst>
            <pc:docMk/>
            <pc:sldMk cId="1437205442" sldId="301"/>
            <ac:cxnSpMk id="5" creationId="{C939378D-C44B-F694-94E7-E0D9C581BB56}"/>
          </ac:cxnSpMkLst>
        </pc:cxnChg>
        <pc:cxnChg chg="add mod">
          <ac:chgData name="Olufisayo Bassey" userId="d1224644-ceeb-44a8-a39b-6241c28520fb" providerId="ADAL" clId="{35743B8B-B8D2-4ED8-BE86-BD937C0F61AC}" dt="2023-12-12T08:26:24.729" v="144" actId="14100"/>
          <ac:cxnSpMkLst>
            <pc:docMk/>
            <pc:sldMk cId="1437205442" sldId="301"/>
            <ac:cxnSpMk id="8" creationId="{086F5AA4-DFD5-937D-6A1F-2C9F8EF270C9}"/>
          </ac:cxnSpMkLst>
        </pc:cxnChg>
      </pc:sldChg>
      <pc:sldChg chg="modSp mod">
        <pc:chgData name="Olufisayo Bassey" userId="d1224644-ceeb-44a8-a39b-6241c28520fb" providerId="ADAL" clId="{35743B8B-B8D2-4ED8-BE86-BD937C0F61AC}" dt="2023-12-12T08:39:34.054" v="229" actId="14100"/>
        <pc:sldMkLst>
          <pc:docMk/>
          <pc:sldMk cId="3856182404" sldId="302"/>
        </pc:sldMkLst>
        <pc:spChg chg="mod">
          <ac:chgData name="Olufisayo Bassey" userId="d1224644-ceeb-44a8-a39b-6241c28520fb" providerId="ADAL" clId="{35743B8B-B8D2-4ED8-BE86-BD937C0F61AC}" dt="2023-12-12T08:29:26.172" v="157" actId="20577"/>
          <ac:spMkLst>
            <pc:docMk/>
            <pc:sldMk cId="3856182404" sldId="302"/>
            <ac:spMk id="2" creationId="{67CE9E58-1B21-3E4F-B80C-5DFB048AD5E1}"/>
          </ac:spMkLst>
        </pc:spChg>
        <pc:spChg chg="mod">
          <ac:chgData name="Olufisayo Bassey" userId="d1224644-ceeb-44a8-a39b-6241c28520fb" providerId="ADAL" clId="{35743B8B-B8D2-4ED8-BE86-BD937C0F61AC}" dt="2023-12-12T08:39:34.054" v="229" actId="14100"/>
          <ac:spMkLst>
            <pc:docMk/>
            <pc:sldMk cId="3856182404" sldId="302"/>
            <ac:spMk id="4" creationId="{1D54D04C-F3A1-CA38-7729-56629B19FC74}"/>
          </ac:spMkLst>
        </pc:spChg>
        <pc:spChg chg="mod">
          <ac:chgData name="Olufisayo Bassey" userId="d1224644-ceeb-44a8-a39b-6241c28520fb" providerId="ADAL" clId="{35743B8B-B8D2-4ED8-BE86-BD937C0F61AC}" dt="2023-12-12T08:39:30.198" v="228" actId="14100"/>
          <ac:spMkLst>
            <pc:docMk/>
            <pc:sldMk cId="3856182404" sldId="302"/>
            <ac:spMk id="5" creationId="{8E0FDF98-4B05-28FD-9FAD-D5C785B1257E}"/>
          </ac:spMkLst>
        </pc:spChg>
        <pc:graphicFrameChg chg="mod modGraphic">
          <ac:chgData name="Olufisayo Bassey" userId="d1224644-ceeb-44a8-a39b-6241c28520fb" providerId="ADAL" clId="{35743B8B-B8D2-4ED8-BE86-BD937C0F61AC}" dt="2023-12-12T08:33:44.998" v="199" actId="20577"/>
          <ac:graphicFrameMkLst>
            <pc:docMk/>
            <pc:sldMk cId="3856182404" sldId="302"/>
            <ac:graphicFrameMk id="9" creationId="{C35D7F96-28AC-DC8E-FBAF-B043524B8899}"/>
          </ac:graphicFrameMkLst>
        </pc:graphicFrameChg>
        <pc:graphicFrameChg chg="modGraphic">
          <ac:chgData name="Olufisayo Bassey" userId="d1224644-ceeb-44a8-a39b-6241c28520fb" providerId="ADAL" clId="{35743B8B-B8D2-4ED8-BE86-BD937C0F61AC}" dt="2023-12-12T08:34:30.504" v="204" actId="14734"/>
          <ac:graphicFrameMkLst>
            <pc:docMk/>
            <pc:sldMk cId="3856182404" sldId="302"/>
            <ac:graphicFrameMk id="10" creationId="{FBD8D09C-0FA5-EE5E-3F74-1F502FFF1520}"/>
          </ac:graphicFrameMkLst>
        </pc:graphicFrameChg>
      </pc:sldChg>
      <pc:sldChg chg="delSp modSp mod">
        <pc:chgData name="Olufisayo Bassey" userId="d1224644-ceeb-44a8-a39b-6241c28520fb" providerId="ADAL" clId="{35743B8B-B8D2-4ED8-BE86-BD937C0F61AC}" dt="2023-12-12T08:38:26.812" v="227" actId="20577"/>
        <pc:sldMkLst>
          <pc:docMk/>
          <pc:sldMk cId="1575037454" sldId="303"/>
        </pc:sldMkLst>
        <pc:spChg chg="mod">
          <ac:chgData name="Olufisayo Bassey" userId="d1224644-ceeb-44a8-a39b-6241c28520fb" providerId="ADAL" clId="{35743B8B-B8D2-4ED8-BE86-BD937C0F61AC}" dt="2023-12-12T08:38:26.812" v="227" actId="20577"/>
          <ac:spMkLst>
            <pc:docMk/>
            <pc:sldMk cId="1575037454" sldId="303"/>
            <ac:spMk id="2" creationId="{67CE9E58-1B21-3E4F-B80C-5DFB048AD5E1}"/>
          </ac:spMkLst>
        </pc:spChg>
        <pc:spChg chg="del">
          <ac:chgData name="Olufisayo Bassey" userId="d1224644-ceeb-44a8-a39b-6241c28520fb" providerId="ADAL" clId="{35743B8B-B8D2-4ED8-BE86-BD937C0F61AC}" dt="2023-12-12T08:12:58.365" v="8" actId="478"/>
          <ac:spMkLst>
            <pc:docMk/>
            <pc:sldMk cId="1575037454" sldId="303"/>
            <ac:spMk id="19" creationId="{F8EC28C5-FD23-195F-5E25-30657A5E5C4B}"/>
          </ac:spMkLst>
        </pc:spChg>
        <pc:graphicFrameChg chg="mod">
          <ac:chgData name="Olufisayo Bassey" userId="d1224644-ceeb-44a8-a39b-6241c28520fb" providerId="ADAL" clId="{35743B8B-B8D2-4ED8-BE86-BD937C0F61AC}" dt="2023-12-12T08:37:30.187" v="216" actId="14100"/>
          <ac:graphicFrameMkLst>
            <pc:docMk/>
            <pc:sldMk cId="1575037454" sldId="303"/>
            <ac:graphicFrameMk id="6" creationId="{348AE61F-51A3-F322-32E7-1B9824E26057}"/>
          </ac:graphicFrameMkLst>
        </pc:graphicFrameChg>
        <pc:graphicFrameChg chg="mod">
          <ac:chgData name="Olufisayo Bassey" userId="d1224644-ceeb-44a8-a39b-6241c28520fb" providerId="ADAL" clId="{35743B8B-B8D2-4ED8-BE86-BD937C0F61AC}" dt="2023-12-12T08:37:39.898" v="217" actId="14100"/>
          <ac:graphicFrameMkLst>
            <pc:docMk/>
            <pc:sldMk cId="1575037454" sldId="303"/>
            <ac:graphicFrameMk id="8" creationId="{ACAD9C82-8F55-7CBB-72B4-83A7A3E8ABF0}"/>
          </ac:graphicFrameMkLst>
        </pc:graphicFrameChg>
        <pc:graphicFrameChg chg="mod">
          <ac:chgData name="Olufisayo Bassey" userId="d1224644-ceeb-44a8-a39b-6241c28520fb" providerId="ADAL" clId="{35743B8B-B8D2-4ED8-BE86-BD937C0F61AC}" dt="2023-12-12T08:36:30.081" v="211"/>
          <ac:graphicFrameMkLst>
            <pc:docMk/>
            <pc:sldMk cId="1575037454" sldId="303"/>
            <ac:graphicFrameMk id="11" creationId="{E6AF7BF5-61D7-0AE4-4B50-7CC5B7536F4D}"/>
          </ac:graphicFrameMkLst>
        </pc:graphicFrameChg>
      </pc:sldChg>
      <pc:sldChg chg="modSp mod">
        <pc:chgData name="Olufisayo Bassey" userId="d1224644-ceeb-44a8-a39b-6241c28520fb" providerId="ADAL" clId="{35743B8B-B8D2-4ED8-BE86-BD937C0F61AC}" dt="2023-12-12T08:50:30.688" v="262" actId="1076"/>
        <pc:sldMkLst>
          <pc:docMk/>
          <pc:sldMk cId="3072444256" sldId="304"/>
        </pc:sldMkLst>
        <pc:spChg chg="mod">
          <ac:chgData name="Olufisayo Bassey" userId="d1224644-ceeb-44a8-a39b-6241c28520fb" providerId="ADAL" clId="{35743B8B-B8D2-4ED8-BE86-BD937C0F61AC}" dt="2023-12-12T08:50:10.354" v="260" actId="14100"/>
          <ac:spMkLst>
            <pc:docMk/>
            <pc:sldMk cId="3072444256" sldId="304"/>
            <ac:spMk id="4" creationId="{1D54D04C-F3A1-CA38-7729-56629B19FC74}"/>
          </ac:spMkLst>
        </pc:spChg>
        <pc:spChg chg="mod">
          <ac:chgData name="Olufisayo Bassey" userId="d1224644-ceeb-44a8-a39b-6241c28520fb" providerId="ADAL" clId="{35743B8B-B8D2-4ED8-BE86-BD937C0F61AC}" dt="2023-12-12T08:50:30.688" v="262" actId="1076"/>
          <ac:spMkLst>
            <pc:docMk/>
            <pc:sldMk cId="3072444256" sldId="304"/>
            <ac:spMk id="5" creationId="{8E0FDF98-4B05-28FD-9FAD-D5C785B1257E}"/>
          </ac:spMkLst>
        </pc:spChg>
        <pc:graphicFrameChg chg="mod modGraphic">
          <ac:chgData name="Olufisayo Bassey" userId="d1224644-ceeb-44a8-a39b-6241c28520fb" providerId="ADAL" clId="{35743B8B-B8D2-4ED8-BE86-BD937C0F61AC}" dt="2023-12-12T08:49:42.719" v="258" actId="14734"/>
          <ac:graphicFrameMkLst>
            <pc:docMk/>
            <pc:sldMk cId="3072444256" sldId="304"/>
            <ac:graphicFrameMk id="6" creationId="{3BE62F3D-A70B-D7ED-2B4B-ED163C7B4208}"/>
          </ac:graphicFrameMkLst>
        </pc:graphicFrameChg>
        <pc:graphicFrameChg chg="mod">
          <ac:chgData name="Olufisayo Bassey" userId="d1224644-ceeb-44a8-a39b-6241c28520fb" providerId="ADAL" clId="{35743B8B-B8D2-4ED8-BE86-BD937C0F61AC}" dt="2023-12-12T08:49:50.309" v="259"/>
          <ac:graphicFrameMkLst>
            <pc:docMk/>
            <pc:sldMk cId="3072444256" sldId="304"/>
            <ac:graphicFrameMk id="7" creationId="{8CE1AEC3-945A-D6DF-7DE8-453B61DF207D}"/>
          </ac:graphicFrameMkLst>
        </pc:graphicFrameChg>
        <pc:graphicFrameChg chg="modGraphic">
          <ac:chgData name="Olufisayo Bassey" userId="d1224644-ceeb-44a8-a39b-6241c28520fb" providerId="ADAL" clId="{35743B8B-B8D2-4ED8-BE86-BD937C0F61AC}" dt="2023-12-12T08:47:32.464" v="248" actId="20577"/>
          <ac:graphicFrameMkLst>
            <pc:docMk/>
            <pc:sldMk cId="3072444256" sldId="304"/>
            <ac:graphicFrameMk id="9" creationId="{C35D7F96-28AC-DC8E-FBAF-B043524B8899}"/>
          </ac:graphicFrameMkLst>
        </pc:graphicFrameChg>
      </pc:sldChg>
      <pc:sldChg chg="delSp modSp mod">
        <pc:chgData name="Olufisayo Bassey" userId="d1224644-ceeb-44a8-a39b-6241c28520fb" providerId="ADAL" clId="{35743B8B-B8D2-4ED8-BE86-BD937C0F61AC}" dt="2023-12-12T08:53:07.440" v="280" actId="14100"/>
        <pc:sldMkLst>
          <pc:docMk/>
          <pc:sldMk cId="831407882" sldId="305"/>
        </pc:sldMkLst>
        <pc:spChg chg="del">
          <ac:chgData name="Olufisayo Bassey" userId="d1224644-ceeb-44a8-a39b-6241c28520fb" providerId="ADAL" clId="{35743B8B-B8D2-4ED8-BE86-BD937C0F61AC}" dt="2023-12-12T08:13:05.839" v="9" actId="478"/>
          <ac:spMkLst>
            <pc:docMk/>
            <pc:sldMk cId="831407882" sldId="305"/>
            <ac:spMk id="19" creationId="{F8EC28C5-FD23-195F-5E25-30657A5E5C4B}"/>
          </ac:spMkLst>
        </pc:spChg>
        <pc:graphicFrameChg chg="mod">
          <ac:chgData name="Olufisayo Bassey" userId="d1224644-ceeb-44a8-a39b-6241c28520fb" providerId="ADAL" clId="{35743B8B-B8D2-4ED8-BE86-BD937C0F61AC}" dt="2023-12-12T08:52:57.074" v="278" actId="1076"/>
          <ac:graphicFrameMkLst>
            <pc:docMk/>
            <pc:sldMk cId="831407882" sldId="305"/>
            <ac:graphicFrameMk id="6" creationId="{4C835AFA-14BA-5287-A26D-F127927F7C13}"/>
          </ac:graphicFrameMkLst>
        </pc:graphicFrameChg>
        <pc:graphicFrameChg chg="mod">
          <ac:chgData name="Olufisayo Bassey" userId="d1224644-ceeb-44a8-a39b-6241c28520fb" providerId="ADAL" clId="{35743B8B-B8D2-4ED8-BE86-BD937C0F61AC}" dt="2023-12-12T08:53:07.440" v="280" actId="14100"/>
          <ac:graphicFrameMkLst>
            <pc:docMk/>
            <pc:sldMk cId="831407882" sldId="305"/>
            <ac:graphicFrameMk id="7" creationId="{8DBB5B27-C6EA-79F5-459F-F52E6B654627}"/>
          </ac:graphicFrameMkLst>
        </pc:graphicFrameChg>
        <pc:graphicFrameChg chg="mod">
          <ac:chgData name="Olufisayo Bassey" userId="d1224644-ceeb-44a8-a39b-6241c28520fb" providerId="ADAL" clId="{35743B8B-B8D2-4ED8-BE86-BD937C0F61AC}" dt="2023-12-12T08:52:27.592" v="276"/>
          <ac:graphicFrameMkLst>
            <pc:docMk/>
            <pc:sldMk cId="831407882" sldId="305"/>
            <ac:graphicFrameMk id="8" creationId="{418510C7-EF37-D762-CAA3-A035042165D4}"/>
          </ac:graphicFrameMkLst>
        </pc:graphicFrameChg>
        <pc:graphicFrameChg chg="mod">
          <ac:chgData name="Olufisayo Bassey" userId="d1224644-ceeb-44a8-a39b-6241c28520fb" providerId="ADAL" clId="{35743B8B-B8D2-4ED8-BE86-BD937C0F61AC}" dt="2023-12-12T08:52:18.356" v="275"/>
          <ac:graphicFrameMkLst>
            <pc:docMk/>
            <pc:sldMk cId="831407882" sldId="305"/>
            <ac:graphicFrameMk id="12" creationId="{61DAE1C6-953C-EE26-DD4C-B486A849D373}"/>
          </ac:graphicFrameMkLst>
        </pc:graphicFrameChg>
      </pc:sldChg>
      <pc:sldChg chg="modSp mod addCm">
        <pc:chgData name="Olufisayo Bassey" userId="d1224644-ceeb-44a8-a39b-6241c28520fb" providerId="ADAL" clId="{35743B8B-B8D2-4ED8-BE86-BD937C0F61AC}" dt="2023-12-12T08:55:04.582" v="303"/>
        <pc:sldMkLst>
          <pc:docMk/>
          <pc:sldMk cId="2682381986" sldId="306"/>
        </pc:sldMkLst>
        <pc:spChg chg="mod">
          <ac:chgData name="Olufisayo Bassey" userId="d1224644-ceeb-44a8-a39b-6241c28520fb" providerId="ADAL" clId="{35743B8B-B8D2-4ED8-BE86-BD937C0F61AC}" dt="2023-12-12T08:54:33.098" v="301" actId="13926"/>
          <ac:spMkLst>
            <pc:docMk/>
            <pc:sldMk cId="2682381986" sldId="306"/>
            <ac:spMk id="8" creationId="{2EBCF30B-E934-68E0-4AD5-F9797DAB7887}"/>
          </ac:spMkLst>
        </pc:spChg>
        <pc:spChg chg="mod">
          <ac:chgData name="Olufisayo Bassey" userId="d1224644-ceeb-44a8-a39b-6241c28520fb" providerId="ADAL" clId="{35743B8B-B8D2-4ED8-BE86-BD937C0F61AC}" dt="2023-12-12T08:53:39.576" v="287" actId="20577"/>
          <ac:spMkLst>
            <pc:docMk/>
            <pc:sldMk cId="2682381986" sldId="306"/>
            <ac:spMk id="11" creationId="{81480A20-A4FB-08AB-9516-966D9EA213CB}"/>
          </ac:spMkLst>
        </pc:spChg>
        <pc:graphicFrameChg chg="modGraphic">
          <ac:chgData name="Olufisayo Bassey" userId="d1224644-ceeb-44a8-a39b-6241c28520fb" providerId="ADAL" clId="{35743B8B-B8D2-4ED8-BE86-BD937C0F61AC}" dt="2023-12-12T08:53:54.727" v="292" actId="20577"/>
          <ac:graphicFrameMkLst>
            <pc:docMk/>
            <pc:sldMk cId="2682381986" sldId="306"/>
            <ac:graphicFrameMk id="9" creationId="{C35D7F96-28AC-DC8E-FBAF-B043524B8899}"/>
          </ac:graphicFrameMkLst>
        </pc:graphicFrameChg>
        <pc:graphicFrameChg chg="modGraphic">
          <ac:chgData name="Olufisayo Bassey" userId="d1224644-ceeb-44a8-a39b-6241c28520fb" providerId="ADAL" clId="{35743B8B-B8D2-4ED8-BE86-BD937C0F61AC}" dt="2023-12-12T08:54:22.934" v="300" actId="13926"/>
          <ac:graphicFrameMkLst>
            <pc:docMk/>
            <pc:sldMk cId="2682381986" sldId="306"/>
            <ac:graphicFrameMk id="12" creationId="{1FDEC35C-6BAF-222C-4F4D-C4523D7D9626}"/>
          </ac:graphicFrameMkLst>
        </pc:graphicFrameChg>
        <pc:extLst>
          <p:ext xmlns:p="http://schemas.openxmlformats.org/presentationml/2006/main" uri="{D6D511B9-2390-475A-947B-AFAB55BFBCF1}">
            <pc226:cmChg xmlns:pc226="http://schemas.microsoft.com/office/powerpoint/2022/06/main/command" chg="add">
              <pc226:chgData name="Olufisayo Bassey" userId="d1224644-ceeb-44a8-a39b-6241c28520fb" providerId="ADAL" clId="{35743B8B-B8D2-4ED8-BE86-BD937C0F61AC}" dt="2023-12-12T08:54:46.529" v="302"/>
              <pc2:cmMkLst xmlns:pc2="http://schemas.microsoft.com/office/powerpoint/2019/9/main/command">
                <pc:docMk/>
                <pc:sldMk cId="2682381986" sldId="306"/>
                <pc2:cmMk id="{A7DFFE41-99C9-4FCF-84ED-6CA723A696AD}"/>
              </pc2:cmMkLst>
            </pc226:cmChg>
            <pc226:cmChg xmlns:pc226="http://schemas.microsoft.com/office/powerpoint/2022/06/main/command" chg="add">
              <pc226:chgData name="Olufisayo Bassey" userId="d1224644-ceeb-44a8-a39b-6241c28520fb" providerId="ADAL" clId="{35743B8B-B8D2-4ED8-BE86-BD937C0F61AC}" dt="2023-12-12T08:55:04.582" v="303"/>
              <pc2:cmMkLst xmlns:pc2="http://schemas.microsoft.com/office/powerpoint/2019/9/main/command">
                <pc:docMk/>
                <pc:sldMk cId="2682381986" sldId="306"/>
                <pc2:cmMk id="{DA2A2CE6-BBE3-46ED-B700-A5D4669F45B0}"/>
              </pc2:cmMkLst>
            </pc226:cmChg>
          </p:ext>
        </pc:extLst>
      </pc:sldChg>
      <pc:sldChg chg="delSp modSp mod">
        <pc:chgData name="Olufisayo Bassey" userId="d1224644-ceeb-44a8-a39b-6241c28520fb" providerId="ADAL" clId="{35743B8B-B8D2-4ED8-BE86-BD937C0F61AC}" dt="2023-12-12T08:55:43.759" v="304" actId="13926"/>
        <pc:sldMkLst>
          <pc:docMk/>
          <pc:sldMk cId="2269620545" sldId="307"/>
        </pc:sldMkLst>
        <pc:spChg chg="mod">
          <ac:chgData name="Olufisayo Bassey" userId="d1224644-ceeb-44a8-a39b-6241c28520fb" providerId="ADAL" clId="{35743B8B-B8D2-4ED8-BE86-BD937C0F61AC}" dt="2023-12-12T08:55:43.759" v="304" actId="13926"/>
          <ac:spMkLst>
            <pc:docMk/>
            <pc:sldMk cId="2269620545" sldId="307"/>
            <ac:spMk id="15" creationId="{283759FE-B5C2-1FDD-6E2C-6DF3876527ED}"/>
          </ac:spMkLst>
        </pc:spChg>
        <pc:spChg chg="del">
          <ac:chgData name="Olufisayo Bassey" userId="d1224644-ceeb-44a8-a39b-6241c28520fb" providerId="ADAL" clId="{35743B8B-B8D2-4ED8-BE86-BD937C0F61AC}" dt="2023-12-12T08:13:12.441" v="10" actId="478"/>
          <ac:spMkLst>
            <pc:docMk/>
            <pc:sldMk cId="2269620545" sldId="307"/>
            <ac:spMk id="16" creationId="{E9327B08-10B5-6339-6A23-F540D8A1BCE0}"/>
          </ac:spMkLst>
        </pc:spChg>
      </pc:sldChg>
      <pc:sldChg chg="delSp mod">
        <pc:chgData name="Olufisayo Bassey" userId="d1224644-ceeb-44a8-a39b-6241c28520fb" providerId="ADAL" clId="{35743B8B-B8D2-4ED8-BE86-BD937C0F61AC}" dt="2023-12-12T08:13:19.074" v="11" actId="478"/>
        <pc:sldMkLst>
          <pc:docMk/>
          <pc:sldMk cId="3997979907" sldId="309"/>
        </pc:sldMkLst>
        <pc:spChg chg="del">
          <ac:chgData name="Olufisayo Bassey" userId="d1224644-ceeb-44a8-a39b-6241c28520fb" providerId="ADAL" clId="{35743B8B-B8D2-4ED8-BE86-BD937C0F61AC}" dt="2023-12-12T08:13:19.074" v="11" actId="478"/>
          <ac:spMkLst>
            <pc:docMk/>
            <pc:sldMk cId="3997979907" sldId="309"/>
            <ac:spMk id="16" creationId="{E9327B08-10B5-6339-6A23-F540D8A1BCE0}"/>
          </ac:spMkLst>
        </pc:spChg>
      </pc:sldChg>
      <pc:sldChg chg="delSp mod">
        <pc:chgData name="Olufisayo Bassey" userId="d1224644-ceeb-44a8-a39b-6241c28520fb" providerId="ADAL" clId="{35743B8B-B8D2-4ED8-BE86-BD937C0F61AC}" dt="2023-12-12T08:13:26.345" v="12" actId="478"/>
        <pc:sldMkLst>
          <pc:docMk/>
          <pc:sldMk cId="750618427" sldId="311"/>
        </pc:sldMkLst>
        <pc:spChg chg="del">
          <ac:chgData name="Olufisayo Bassey" userId="d1224644-ceeb-44a8-a39b-6241c28520fb" providerId="ADAL" clId="{35743B8B-B8D2-4ED8-BE86-BD937C0F61AC}" dt="2023-12-12T08:13:26.345" v="12" actId="478"/>
          <ac:spMkLst>
            <pc:docMk/>
            <pc:sldMk cId="750618427" sldId="311"/>
            <ac:spMk id="16" creationId="{E9327B08-10B5-6339-6A23-F540D8A1BCE0}"/>
          </ac:spMkLst>
        </pc:spChg>
      </pc:sldChg>
      <pc:sldChg chg="delSp mod">
        <pc:chgData name="Olufisayo Bassey" userId="d1224644-ceeb-44a8-a39b-6241c28520fb" providerId="ADAL" clId="{35743B8B-B8D2-4ED8-BE86-BD937C0F61AC}" dt="2023-12-12T08:13:35.030" v="13" actId="478"/>
        <pc:sldMkLst>
          <pc:docMk/>
          <pc:sldMk cId="4228332250" sldId="316"/>
        </pc:sldMkLst>
        <pc:spChg chg="del">
          <ac:chgData name="Olufisayo Bassey" userId="d1224644-ceeb-44a8-a39b-6241c28520fb" providerId="ADAL" clId="{35743B8B-B8D2-4ED8-BE86-BD937C0F61AC}" dt="2023-12-12T08:13:35.030" v="13" actId="478"/>
          <ac:spMkLst>
            <pc:docMk/>
            <pc:sldMk cId="4228332250" sldId="316"/>
            <ac:spMk id="16" creationId="{E9327B08-10B5-6339-6A23-F540D8A1BCE0}"/>
          </ac:spMkLst>
        </pc:spChg>
      </pc:sldChg>
    </pc:docChg>
  </pc:docChgLst>
  <pc:docChgLst>
    <pc:chgData name="Marvelous Raphael" userId="S::marvelous.raphael@arm.com.ng::188937f8-175e-4b0d-91b2-16e3fdd6f737" providerId="AD" clId="Web-{4DE34A12-E414-4DF9-A3FC-154687138D41}"/>
    <pc:docChg chg="modSld">
      <pc:chgData name="Marvelous Raphael" userId="S::marvelous.raphael@arm.com.ng::188937f8-175e-4b0d-91b2-16e3fdd6f737" providerId="AD" clId="Web-{4DE34A12-E414-4DF9-A3FC-154687138D41}" dt="2023-11-29T07:24:04.756" v="23"/>
      <pc:docMkLst>
        <pc:docMk/>
      </pc:docMkLst>
      <pc:sldChg chg="delSp modSp">
        <pc:chgData name="Marvelous Raphael" userId="S::marvelous.raphael@arm.com.ng::188937f8-175e-4b0d-91b2-16e3fdd6f737" providerId="AD" clId="Web-{4DE34A12-E414-4DF9-A3FC-154687138D41}" dt="2023-11-29T07:21:19.344" v="3"/>
        <pc:sldMkLst>
          <pc:docMk/>
          <pc:sldMk cId="3096216115" sldId="263"/>
        </pc:sldMkLst>
        <pc:spChg chg="mod">
          <ac:chgData name="Marvelous Raphael" userId="S::marvelous.raphael@arm.com.ng::188937f8-175e-4b0d-91b2-16e3fdd6f737" providerId="AD" clId="Web-{4DE34A12-E414-4DF9-A3FC-154687138D41}" dt="2023-11-29T07:19:28.341" v="1"/>
          <ac:spMkLst>
            <pc:docMk/>
            <pc:sldMk cId="3096216115" sldId="263"/>
            <ac:spMk id="2" creationId="{649F575B-F40A-934D-B9FE-7D6C1531D417}"/>
          </ac:spMkLst>
        </pc:spChg>
        <pc:spChg chg="mod">
          <ac:chgData name="Marvelous Raphael" userId="S::marvelous.raphael@arm.com.ng::188937f8-175e-4b0d-91b2-16e3fdd6f737" providerId="AD" clId="Web-{4DE34A12-E414-4DF9-A3FC-154687138D41}" dt="2023-11-29T07:19:45.779" v="2" actId="1076"/>
          <ac:spMkLst>
            <pc:docMk/>
            <pc:sldMk cId="3096216115" sldId="263"/>
            <ac:spMk id="11" creationId="{F48AEF4B-BE2C-F308-83BF-80A8C6A19962}"/>
          </ac:spMkLst>
        </pc:spChg>
        <pc:cxnChg chg="del">
          <ac:chgData name="Marvelous Raphael" userId="S::marvelous.raphael@arm.com.ng::188937f8-175e-4b0d-91b2-16e3fdd6f737" providerId="AD" clId="Web-{4DE34A12-E414-4DF9-A3FC-154687138D41}" dt="2023-11-29T07:21:19.344" v="3"/>
          <ac:cxnSpMkLst>
            <pc:docMk/>
            <pc:sldMk cId="3096216115" sldId="263"/>
            <ac:cxnSpMk id="10" creationId="{4A5F7840-A347-FDEF-C405-06BC2355EB08}"/>
          </ac:cxnSpMkLst>
        </pc:cxnChg>
      </pc:sldChg>
      <pc:sldChg chg="modSp">
        <pc:chgData name="Marvelous Raphael" userId="S::marvelous.raphael@arm.com.ng::188937f8-175e-4b0d-91b2-16e3fdd6f737" providerId="AD" clId="Web-{4DE34A12-E414-4DF9-A3FC-154687138D41}" dt="2023-11-29T07:22:20.112" v="8"/>
        <pc:sldMkLst>
          <pc:docMk/>
          <pc:sldMk cId="2879831088" sldId="267"/>
        </pc:sldMkLst>
        <pc:spChg chg="mod">
          <ac:chgData name="Marvelous Raphael" userId="S::marvelous.raphael@arm.com.ng::188937f8-175e-4b0d-91b2-16e3fdd6f737" providerId="AD" clId="Web-{4DE34A12-E414-4DF9-A3FC-154687138D41}" dt="2023-11-29T07:22:20.112" v="8"/>
          <ac:spMkLst>
            <pc:docMk/>
            <pc:sldMk cId="2879831088" sldId="267"/>
            <ac:spMk id="2" creationId="{67CE9E58-1B21-3E4F-B80C-5DFB048AD5E1}"/>
          </ac:spMkLst>
        </pc:spChg>
      </pc:sldChg>
      <pc:sldChg chg="delSp modSp">
        <pc:chgData name="Marvelous Raphael" userId="S::marvelous.raphael@arm.com.ng::188937f8-175e-4b0d-91b2-16e3fdd6f737" providerId="AD" clId="Web-{4DE34A12-E414-4DF9-A3FC-154687138D41}" dt="2023-11-29T07:22:07.408" v="6"/>
        <pc:sldMkLst>
          <pc:docMk/>
          <pc:sldMk cId="3769070601" sldId="300"/>
        </pc:sldMkLst>
        <pc:spChg chg="mod">
          <ac:chgData name="Marvelous Raphael" userId="S::marvelous.raphael@arm.com.ng::188937f8-175e-4b0d-91b2-16e3fdd6f737" providerId="AD" clId="Web-{4DE34A12-E414-4DF9-A3FC-154687138D41}" dt="2023-11-29T07:22:01.971" v="5"/>
          <ac:spMkLst>
            <pc:docMk/>
            <pc:sldMk cId="3769070601" sldId="300"/>
            <ac:spMk id="2" creationId="{649F575B-F40A-934D-B9FE-7D6C1531D417}"/>
          </ac:spMkLst>
        </pc:spChg>
        <pc:cxnChg chg="del">
          <ac:chgData name="Marvelous Raphael" userId="S::marvelous.raphael@arm.com.ng::188937f8-175e-4b0d-91b2-16e3fdd6f737" providerId="AD" clId="Web-{4DE34A12-E414-4DF9-A3FC-154687138D41}" dt="2023-11-29T07:22:07.408" v="6"/>
          <ac:cxnSpMkLst>
            <pc:docMk/>
            <pc:sldMk cId="3769070601" sldId="300"/>
            <ac:cxnSpMk id="10" creationId="{4A5F7840-A347-FDEF-C405-06BC2355EB08}"/>
          </ac:cxnSpMkLst>
        </pc:cxnChg>
      </pc:sldChg>
      <pc:sldChg chg="modSp">
        <pc:chgData name="Marvelous Raphael" userId="S::marvelous.raphael@arm.com.ng::188937f8-175e-4b0d-91b2-16e3fdd6f737" providerId="AD" clId="Web-{4DE34A12-E414-4DF9-A3FC-154687138D41}" dt="2023-11-29T07:22:31.487" v="9"/>
        <pc:sldMkLst>
          <pc:docMk/>
          <pc:sldMk cId="3856182404" sldId="302"/>
        </pc:sldMkLst>
        <pc:spChg chg="mod">
          <ac:chgData name="Marvelous Raphael" userId="S::marvelous.raphael@arm.com.ng::188937f8-175e-4b0d-91b2-16e3fdd6f737" providerId="AD" clId="Web-{4DE34A12-E414-4DF9-A3FC-154687138D41}" dt="2023-11-29T07:22:31.487" v="9"/>
          <ac:spMkLst>
            <pc:docMk/>
            <pc:sldMk cId="3856182404" sldId="302"/>
            <ac:spMk id="2" creationId="{67CE9E58-1B21-3E4F-B80C-5DFB048AD5E1}"/>
          </ac:spMkLst>
        </pc:spChg>
      </pc:sldChg>
      <pc:sldChg chg="modSp">
        <pc:chgData name="Marvelous Raphael" userId="S::marvelous.raphael@arm.com.ng::188937f8-175e-4b0d-91b2-16e3fdd6f737" providerId="AD" clId="Web-{4DE34A12-E414-4DF9-A3FC-154687138D41}" dt="2023-11-29T07:22:43.300" v="10"/>
        <pc:sldMkLst>
          <pc:docMk/>
          <pc:sldMk cId="1575037454" sldId="303"/>
        </pc:sldMkLst>
        <pc:spChg chg="mod">
          <ac:chgData name="Marvelous Raphael" userId="S::marvelous.raphael@arm.com.ng::188937f8-175e-4b0d-91b2-16e3fdd6f737" providerId="AD" clId="Web-{4DE34A12-E414-4DF9-A3FC-154687138D41}" dt="2023-11-29T07:22:43.300" v="10"/>
          <ac:spMkLst>
            <pc:docMk/>
            <pc:sldMk cId="1575037454" sldId="303"/>
            <ac:spMk id="2" creationId="{67CE9E58-1B21-3E4F-B80C-5DFB048AD5E1}"/>
          </ac:spMkLst>
        </pc:spChg>
      </pc:sldChg>
      <pc:sldChg chg="modSp">
        <pc:chgData name="Marvelous Raphael" userId="S::marvelous.raphael@arm.com.ng::188937f8-175e-4b0d-91b2-16e3fdd6f737" providerId="AD" clId="Web-{4DE34A12-E414-4DF9-A3FC-154687138D41}" dt="2023-11-29T07:22:54.050" v="12"/>
        <pc:sldMkLst>
          <pc:docMk/>
          <pc:sldMk cId="3072444256" sldId="304"/>
        </pc:sldMkLst>
        <pc:spChg chg="mod">
          <ac:chgData name="Marvelous Raphael" userId="S::marvelous.raphael@arm.com.ng::188937f8-175e-4b0d-91b2-16e3fdd6f737" providerId="AD" clId="Web-{4DE34A12-E414-4DF9-A3FC-154687138D41}" dt="2023-11-29T07:22:54.050" v="12"/>
          <ac:spMkLst>
            <pc:docMk/>
            <pc:sldMk cId="3072444256" sldId="304"/>
            <ac:spMk id="2" creationId="{67CE9E58-1B21-3E4F-B80C-5DFB048AD5E1}"/>
          </ac:spMkLst>
        </pc:spChg>
      </pc:sldChg>
      <pc:sldChg chg="modSp">
        <pc:chgData name="Marvelous Raphael" userId="S::marvelous.raphael@arm.com.ng::188937f8-175e-4b0d-91b2-16e3fdd6f737" providerId="AD" clId="Web-{4DE34A12-E414-4DF9-A3FC-154687138D41}" dt="2023-11-29T07:23:00.800" v="13"/>
        <pc:sldMkLst>
          <pc:docMk/>
          <pc:sldMk cId="831407882" sldId="305"/>
        </pc:sldMkLst>
        <pc:spChg chg="mod">
          <ac:chgData name="Marvelous Raphael" userId="S::marvelous.raphael@arm.com.ng::188937f8-175e-4b0d-91b2-16e3fdd6f737" providerId="AD" clId="Web-{4DE34A12-E414-4DF9-A3FC-154687138D41}" dt="2023-11-29T07:23:00.800" v="13"/>
          <ac:spMkLst>
            <pc:docMk/>
            <pc:sldMk cId="831407882" sldId="305"/>
            <ac:spMk id="2" creationId="{67CE9E58-1B21-3E4F-B80C-5DFB048AD5E1}"/>
          </ac:spMkLst>
        </pc:spChg>
      </pc:sldChg>
      <pc:sldChg chg="modSp">
        <pc:chgData name="Marvelous Raphael" userId="S::marvelous.raphael@arm.com.ng::188937f8-175e-4b0d-91b2-16e3fdd6f737" providerId="AD" clId="Web-{4DE34A12-E414-4DF9-A3FC-154687138D41}" dt="2023-11-29T07:23:08.160" v="14"/>
        <pc:sldMkLst>
          <pc:docMk/>
          <pc:sldMk cId="2682381986" sldId="306"/>
        </pc:sldMkLst>
        <pc:spChg chg="mod">
          <ac:chgData name="Marvelous Raphael" userId="S::marvelous.raphael@arm.com.ng::188937f8-175e-4b0d-91b2-16e3fdd6f737" providerId="AD" clId="Web-{4DE34A12-E414-4DF9-A3FC-154687138D41}" dt="2023-11-29T07:23:08.160" v="14"/>
          <ac:spMkLst>
            <pc:docMk/>
            <pc:sldMk cId="2682381986" sldId="306"/>
            <ac:spMk id="2" creationId="{67CE9E58-1B21-3E4F-B80C-5DFB048AD5E1}"/>
          </ac:spMkLst>
        </pc:spChg>
      </pc:sldChg>
      <pc:sldChg chg="modSp">
        <pc:chgData name="Marvelous Raphael" userId="S::marvelous.raphael@arm.com.ng::188937f8-175e-4b0d-91b2-16e3fdd6f737" providerId="AD" clId="Web-{4DE34A12-E414-4DF9-A3FC-154687138D41}" dt="2023-11-29T07:23:19.317" v="16"/>
        <pc:sldMkLst>
          <pc:docMk/>
          <pc:sldMk cId="2269620545" sldId="307"/>
        </pc:sldMkLst>
        <pc:spChg chg="mod">
          <ac:chgData name="Marvelous Raphael" userId="S::marvelous.raphael@arm.com.ng::188937f8-175e-4b0d-91b2-16e3fdd6f737" providerId="AD" clId="Web-{4DE34A12-E414-4DF9-A3FC-154687138D41}" dt="2023-11-29T07:23:19.317" v="16"/>
          <ac:spMkLst>
            <pc:docMk/>
            <pc:sldMk cId="2269620545" sldId="307"/>
            <ac:spMk id="2" creationId="{67CE9E58-1B21-3E4F-B80C-5DFB048AD5E1}"/>
          </ac:spMkLst>
        </pc:spChg>
      </pc:sldChg>
      <pc:sldChg chg="modSp">
        <pc:chgData name="Marvelous Raphael" userId="S::marvelous.raphael@arm.com.ng::188937f8-175e-4b0d-91b2-16e3fdd6f737" providerId="AD" clId="Web-{4DE34A12-E414-4DF9-A3FC-154687138D41}" dt="2023-11-29T07:23:25.145" v="17"/>
        <pc:sldMkLst>
          <pc:docMk/>
          <pc:sldMk cId="4232520244" sldId="308"/>
        </pc:sldMkLst>
        <pc:spChg chg="mod">
          <ac:chgData name="Marvelous Raphael" userId="S::marvelous.raphael@arm.com.ng::188937f8-175e-4b0d-91b2-16e3fdd6f737" providerId="AD" clId="Web-{4DE34A12-E414-4DF9-A3FC-154687138D41}" dt="2023-11-29T07:23:25.145" v="17"/>
          <ac:spMkLst>
            <pc:docMk/>
            <pc:sldMk cId="4232520244" sldId="308"/>
            <ac:spMk id="2" creationId="{67CE9E58-1B21-3E4F-B80C-5DFB048AD5E1}"/>
          </ac:spMkLst>
        </pc:spChg>
      </pc:sldChg>
      <pc:sldChg chg="modSp">
        <pc:chgData name="Marvelous Raphael" userId="S::marvelous.raphael@arm.com.ng::188937f8-175e-4b0d-91b2-16e3fdd6f737" providerId="AD" clId="Web-{4DE34A12-E414-4DF9-A3FC-154687138D41}" dt="2023-11-29T07:23:31.848" v="18"/>
        <pc:sldMkLst>
          <pc:docMk/>
          <pc:sldMk cId="3997979907" sldId="309"/>
        </pc:sldMkLst>
        <pc:spChg chg="mod">
          <ac:chgData name="Marvelous Raphael" userId="S::marvelous.raphael@arm.com.ng::188937f8-175e-4b0d-91b2-16e3fdd6f737" providerId="AD" clId="Web-{4DE34A12-E414-4DF9-A3FC-154687138D41}" dt="2023-11-29T07:23:31.848" v="18"/>
          <ac:spMkLst>
            <pc:docMk/>
            <pc:sldMk cId="3997979907" sldId="309"/>
            <ac:spMk id="2" creationId="{67CE9E58-1B21-3E4F-B80C-5DFB048AD5E1}"/>
          </ac:spMkLst>
        </pc:spChg>
      </pc:sldChg>
      <pc:sldChg chg="modSp">
        <pc:chgData name="Marvelous Raphael" userId="S::marvelous.raphael@arm.com.ng::188937f8-175e-4b0d-91b2-16e3fdd6f737" providerId="AD" clId="Web-{4DE34A12-E414-4DF9-A3FC-154687138D41}" dt="2023-11-29T07:23:46.693" v="20"/>
        <pc:sldMkLst>
          <pc:docMk/>
          <pc:sldMk cId="520482404" sldId="310"/>
        </pc:sldMkLst>
        <pc:spChg chg="mod">
          <ac:chgData name="Marvelous Raphael" userId="S::marvelous.raphael@arm.com.ng::188937f8-175e-4b0d-91b2-16e3fdd6f737" providerId="AD" clId="Web-{4DE34A12-E414-4DF9-A3FC-154687138D41}" dt="2023-11-29T07:23:46.693" v="20"/>
          <ac:spMkLst>
            <pc:docMk/>
            <pc:sldMk cId="520482404" sldId="310"/>
            <ac:spMk id="2" creationId="{67CE9E58-1B21-3E4F-B80C-5DFB048AD5E1}"/>
          </ac:spMkLst>
        </pc:spChg>
      </pc:sldChg>
      <pc:sldChg chg="modSp">
        <pc:chgData name="Marvelous Raphael" userId="S::marvelous.raphael@arm.com.ng::188937f8-175e-4b0d-91b2-16e3fdd6f737" providerId="AD" clId="Web-{4DE34A12-E414-4DF9-A3FC-154687138D41}" dt="2023-11-29T07:23:58.318" v="22"/>
        <pc:sldMkLst>
          <pc:docMk/>
          <pc:sldMk cId="750618427" sldId="311"/>
        </pc:sldMkLst>
        <pc:spChg chg="mod">
          <ac:chgData name="Marvelous Raphael" userId="S::marvelous.raphael@arm.com.ng::188937f8-175e-4b0d-91b2-16e3fdd6f737" providerId="AD" clId="Web-{4DE34A12-E414-4DF9-A3FC-154687138D41}" dt="2023-11-29T07:23:58.318" v="22"/>
          <ac:spMkLst>
            <pc:docMk/>
            <pc:sldMk cId="750618427" sldId="311"/>
            <ac:spMk id="2" creationId="{67CE9E58-1B21-3E4F-B80C-5DFB048AD5E1}"/>
          </ac:spMkLst>
        </pc:spChg>
      </pc:sldChg>
      <pc:sldChg chg="modSp">
        <pc:chgData name="Marvelous Raphael" userId="S::marvelous.raphael@arm.com.ng::188937f8-175e-4b0d-91b2-16e3fdd6f737" providerId="AD" clId="Web-{4DE34A12-E414-4DF9-A3FC-154687138D41}" dt="2023-11-29T07:24:04.756" v="23"/>
        <pc:sldMkLst>
          <pc:docMk/>
          <pc:sldMk cId="1895933540" sldId="314"/>
        </pc:sldMkLst>
        <pc:spChg chg="mod">
          <ac:chgData name="Marvelous Raphael" userId="S::marvelous.raphael@arm.com.ng::188937f8-175e-4b0d-91b2-16e3fdd6f737" providerId="AD" clId="Web-{4DE34A12-E414-4DF9-A3FC-154687138D41}" dt="2023-11-29T07:24:04.756" v="23"/>
          <ac:spMkLst>
            <pc:docMk/>
            <pc:sldMk cId="1895933540" sldId="314"/>
            <ac:spMk id="2" creationId="{67CE9E58-1B21-3E4F-B80C-5DFB048AD5E1}"/>
          </ac:spMkLst>
        </pc:spChg>
      </pc:sldChg>
    </pc:docChg>
  </pc:docChgLst>
  <pc:docChgLst>
    <pc:chgData name="Esther Olaosun" userId="S::esther.olaosun@arm.com.ng::2f52657e-575b-4687-882d-9965def31ed2" providerId="AD" clId="Web-{5C82BC12-A371-9C3A-934E-262F24F056DC}"/>
    <pc:docChg chg="modSld">
      <pc:chgData name="Esther Olaosun" userId="S::esther.olaosun@arm.com.ng::2f52657e-575b-4687-882d-9965def31ed2" providerId="AD" clId="Web-{5C82BC12-A371-9C3A-934E-262F24F056DC}" dt="2024-03-04T11:07:02.301" v="122"/>
      <pc:docMkLst>
        <pc:docMk/>
      </pc:docMkLst>
      <pc:sldChg chg="addSp delSp modSp">
        <pc:chgData name="Esther Olaosun" userId="S::esther.olaosun@arm.com.ng::2f52657e-575b-4687-882d-9965def31ed2" providerId="AD" clId="Web-{5C82BC12-A371-9C3A-934E-262F24F056DC}" dt="2024-03-04T11:06:37.050" v="114"/>
        <pc:sldMkLst>
          <pc:docMk/>
          <pc:sldMk cId="1437205442" sldId="301"/>
        </pc:sldMkLst>
        <pc:spChg chg="mod">
          <ac:chgData name="Esther Olaosun" userId="S::esther.olaosun@arm.com.ng::2f52657e-575b-4687-882d-9965def31ed2" providerId="AD" clId="Web-{5C82BC12-A371-9C3A-934E-262F24F056DC}" dt="2024-03-04T10:55:32.138" v="29"/>
          <ac:spMkLst>
            <pc:docMk/>
            <pc:sldMk cId="1437205442" sldId="301"/>
            <ac:spMk id="6" creationId="{454DC898-FF79-3AFC-C146-FE93B6074594}"/>
          </ac:spMkLst>
        </pc:spChg>
        <pc:grpChg chg="mod">
          <ac:chgData name="Esther Olaosun" userId="S::esther.olaosun@arm.com.ng::2f52657e-575b-4687-882d-9965def31ed2" providerId="AD" clId="Web-{5C82BC12-A371-9C3A-934E-262F24F056DC}" dt="2024-03-04T10:59:08.098" v="108" actId="1076"/>
          <ac:grpSpMkLst>
            <pc:docMk/>
            <pc:sldMk cId="1437205442" sldId="301"/>
            <ac:grpSpMk id="14" creationId="{10337CC6-15EA-732B-AB45-8A48BE53A609}"/>
          </ac:grpSpMkLst>
        </pc:grpChg>
        <pc:graphicFrameChg chg="add mod">
          <ac:chgData name="Esther Olaosun" userId="S::esther.olaosun@arm.com.ng::2f52657e-575b-4687-882d-9965def31ed2" providerId="AD" clId="Web-{5C82BC12-A371-9C3A-934E-262F24F056DC}" dt="2024-03-04T10:59:18.223" v="110" actId="14100"/>
          <ac:graphicFrameMkLst>
            <pc:docMk/>
            <pc:sldMk cId="1437205442" sldId="301"/>
            <ac:graphicFrameMk id="11" creationId="{23FF7B5B-CBDC-432E-A122-3E9C45775AFF}"/>
          </ac:graphicFrameMkLst>
        </pc:graphicFrameChg>
        <pc:graphicFrameChg chg="mod modGraphic">
          <ac:chgData name="Esther Olaosun" userId="S::esther.olaosun@arm.com.ng::2f52657e-575b-4687-882d-9965def31ed2" providerId="AD" clId="Web-{5C82BC12-A371-9C3A-934E-262F24F056DC}" dt="2024-03-04T11:06:37.050" v="114"/>
          <ac:graphicFrameMkLst>
            <pc:docMk/>
            <pc:sldMk cId="1437205442" sldId="301"/>
            <ac:graphicFrameMk id="16" creationId="{FBD8D09C-0FA5-EE5E-3F74-1F502FFF1520}"/>
          </ac:graphicFrameMkLst>
        </pc:graphicFrameChg>
        <pc:graphicFrameChg chg="mod modGraphic">
          <ac:chgData name="Esther Olaosun" userId="S::esther.olaosun@arm.com.ng::2f52657e-575b-4687-882d-9965def31ed2" providerId="AD" clId="Web-{5C82BC12-A371-9C3A-934E-262F24F056DC}" dt="2024-03-04T10:57:07.485" v="72"/>
          <ac:graphicFrameMkLst>
            <pc:docMk/>
            <pc:sldMk cId="1437205442" sldId="301"/>
            <ac:graphicFrameMk id="20" creationId="{20EA20B9-44C6-01BA-DE7C-15F81211450B}"/>
          </ac:graphicFrameMkLst>
        </pc:graphicFrameChg>
        <pc:picChg chg="del">
          <ac:chgData name="Esther Olaosun" userId="S::esther.olaosun@arm.com.ng::2f52657e-575b-4687-882d-9965def31ed2" providerId="AD" clId="Web-{5C82BC12-A371-9C3A-934E-262F24F056DC}" dt="2024-03-04T10:55:08.528" v="25"/>
          <ac:picMkLst>
            <pc:docMk/>
            <pc:sldMk cId="1437205442" sldId="301"/>
            <ac:picMk id="7" creationId="{36D67BDD-CB5D-7BE9-F1FB-91F2DBF66ED4}"/>
          </ac:picMkLst>
        </pc:picChg>
        <pc:picChg chg="mod">
          <ac:chgData name="Esther Olaosun" userId="S::esther.olaosun@arm.com.ng::2f52657e-575b-4687-882d-9965def31ed2" providerId="AD" clId="Web-{5C82BC12-A371-9C3A-934E-262F24F056DC}" dt="2024-03-04T10:58:37.488" v="102" actId="1076"/>
          <ac:picMkLst>
            <pc:docMk/>
            <pc:sldMk cId="1437205442" sldId="301"/>
            <ac:picMk id="12" creationId="{90ED7E49-7D2F-6668-256B-5BA1C713FAE0}"/>
          </ac:picMkLst>
        </pc:picChg>
        <pc:picChg chg="mod">
          <ac:chgData name="Esther Olaosun" userId="S::esther.olaosun@arm.com.ng::2f52657e-575b-4687-882d-9965def31ed2" providerId="AD" clId="Web-{5C82BC12-A371-9C3A-934E-262F24F056DC}" dt="2024-03-04T10:56:25.968" v="61" actId="14100"/>
          <ac:picMkLst>
            <pc:docMk/>
            <pc:sldMk cId="1437205442" sldId="301"/>
            <ac:picMk id="17" creationId="{2C66C9F8-5044-A18E-35F5-CB62E65704B7}"/>
          </ac:picMkLst>
        </pc:picChg>
        <pc:cxnChg chg="mod">
          <ac:chgData name="Esther Olaosun" userId="S::esther.olaosun@arm.com.ng::2f52657e-575b-4687-882d-9965def31ed2" providerId="AD" clId="Web-{5C82BC12-A371-9C3A-934E-262F24F056DC}" dt="2024-03-04T10:58:30.628" v="101" actId="14100"/>
          <ac:cxnSpMkLst>
            <pc:docMk/>
            <pc:sldMk cId="1437205442" sldId="301"/>
            <ac:cxnSpMk id="5" creationId="{C939378D-C44B-F694-94E7-E0D9C581BB56}"/>
          </ac:cxnSpMkLst>
        </pc:cxnChg>
        <pc:cxnChg chg="mod">
          <ac:chgData name="Esther Olaosun" userId="S::esther.olaosun@arm.com.ng::2f52657e-575b-4687-882d-9965def31ed2" providerId="AD" clId="Web-{5C82BC12-A371-9C3A-934E-262F24F056DC}" dt="2024-03-04T10:55:48.201" v="32" actId="1076"/>
          <ac:cxnSpMkLst>
            <pc:docMk/>
            <pc:sldMk cId="1437205442" sldId="301"/>
            <ac:cxnSpMk id="8" creationId="{086F5AA4-DFD5-937D-6A1F-2C9F8EF270C9}"/>
          </ac:cxnSpMkLst>
        </pc:cxnChg>
      </pc:sldChg>
      <pc:sldChg chg="addSp delSp modSp">
        <pc:chgData name="Esther Olaosun" userId="S::esther.olaosun@arm.com.ng::2f52657e-575b-4687-882d-9965def31ed2" providerId="AD" clId="Web-{5C82BC12-A371-9C3A-934E-262F24F056DC}" dt="2024-03-04T11:06:54.785" v="118"/>
        <pc:sldMkLst>
          <pc:docMk/>
          <pc:sldMk cId="1575037454" sldId="303"/>
        </pc:sldMkLst>
        <pc:spChg chg="mod">
          <ac:chgData name="Esther Olaosun" userId="S::esther.olaosun@arm.com.ng::2f52657e-575b-4687-882d-9965def31ed2" providerId="AD" clId="Web-{5C82BC12-A371-9C3A-934E-262F24F056DC}" dt="2024-03-04T10:49:35.267" v="20" actId="1076"/>
          <ac:spMkLst>
            <pc:docMk/>
            <pc:sldMk cId="1575037454" sldId="303"/>
            <ac:spMk id="4" creationId="{0763E706-5A8F-CB8C-5848-CBA06C53035F}"/>
          </ac:spMkLst>
        </pc:spChg>
        <pc:graphicFrameChg chg="mod modGraphic">
          <ac:chgData name="Esther Olaosun" userId="S::esther.olaosun@arm.com.ng::2f52657e-575b-4687-882d-9965def31ed2" providerId="AD" clId="Web-{5C82BC12-A371-9C3A-934E-262F24F056DC}" dt="2024-03-04T11:06:54.785" v="118"/>
          <ac:graphicFrameMkLst>
            <pc:docMk/>
            <pc:sldMk cId="1575037454" sldId="303"/>
            <ac:graphicFrameMk id="6" creationId="{FBD8D09C-0FA5-EE5E-3F74-1F502FFF1520}"/>
          </ac:graphicFrameMkLst>
        </pc:graphicFrameChg>
        <pc:graphicFrameChg chg="add mod">
          <ac:chgData name="Esther Olaosun" userId="S::esther.olaosun@arm.com.ng::2f52657e-575b-4687-882d-9965def31ed2" providerId="AD" clId="Web-{5C82BC12-A371-9C3A-934E-262F24F056DC}" dt="2024-03-04T10:50:00.564" v="24" actId="14100"/>
          <ac:graphicFrameMkLst>
            <pc:docMk/>
            <pc:sldMk cId="1575037454" sldId="303"/>
            <ac:graphicFrameMk id="7" creationId="{CB7F4BA5-BCD7-4C8F-9CAB-EDEA9A82B2D7}"/>
          </ac:graphicFrameMkLst>
        </pc:graphicFrameChg>
        <pc:graphicFrameChg chg="del">
          <ac:chgData name="Esther Olaosun" userId="S::esther.olaosun@arm.com.ng::2f52657e-575b-4687-882d-9965def31ed2" providerId="AD" clId="Web-{5C82BC12-A371-9C3A-934E-262F24F056DC}" dt="2024-03-04T10:49:15.782" v="16"/>
          <ac:graphicFrameMkLst>
            <pc:docMk/>
            <pc:sldMk cId="1575037454" sldId="303"/>
            <ac:graphicFrameMk id="19" creationId="{00000000-0008-0000-0100-000002000000}"/>
          </ac:graphicFrameMkLst>
        </pc:graphicFrameChg>
        <pc:graphicFrameChg chg="mod">
          <ac:chgData name="Esther Olaosun" userId="S::esther.olaosun@arm.com.ng::2f52657e-575b-4687-882d-9965def31ed2" providerId="AD" clId="Web-{5C82BC12-A371-9C3A-934E-262F24F056DC}" dt="2024-03-04T10:49:43.876" v="21" actId="1076"/>
          <ac:graphicFrameMkLst>
            <pc:docMk/>
            <pc:sldMk cId="1575037454" sldId="303"/>
            <ac:graphicFrameMk id="24" creationId="{00000000-0008-0000-0100-000002000000}"/>
          </ac:graphicFrameMkLst>
        </pc:graphicFrameChg>
        <pc:picChg chg="del">
          <ac:chgData name="Esther Olaosun" userId="S::esther.olaosun@arm.com.ng::2f52657e-575b-4687-882d-9965def31ed2" providerId="AD" clId="Web-{5C82BC12-A371-9C3A-934E-262F24F056DC}" dt="2024-03-04T10:48:55.578" v="12"/>
          <ac:picMkLst>
            <pc:docMk/>
            <pc:sldMk cId="1575037454" sldId="303"/>
            <ac:picMk id="8" creationId="{DB2EB6BC-F747-3DA1-134B-9D9A307425FD}"/>
          </ac:picMkLst>
        </pc:picChg>
        <pc:cxnChg chg="mod">
          <ac:chgData name="Esther Olaosun" userId="S::esther.olaosun@arm.com.ng::2f52657e-575b-4687-882d-9965def31ed2" providerId="AD" clId="Web-{5C82BC12-A371-9C3A-934E-262F24F056DC}" dt="2024-03-04T10:49:27.579" v="19" actId="1076"/>
          <ac:cxnSpMkLst>
            <pc:docMk/>
            <pc:sldMk cId="1575037454" sldId="303"/>
            <ac:cxnSpMk id="5" creationId="{C939378D-C44B-F694-94E7-E0D9C581BB56}"/>
          </ac:cxnSpMkLst>
        </pc:cxnChg>
      </pc:sldChg>
      <pc:sldChg chg="addSp delSp modSp">
        <pc:chgData name="Esther Olaosun" userId="S::esther.olaosun@arm.com.ng::2f52657e-575b-4687-882d-9965def31ed2" providerId="AD" clId="Web-{5C82BC12-A371-9C3A-934E-262F24F056DC}" dt="2024-03-04T11:07:02.301" v="122"/>
        <pc:sldMkLst>
          <pc:docMk/>
          <pc:sldMk cId="831407882" sldId="305"/>
        </pc:sldMkLst>
        <pc:graphicFrameChg chg="add del mod">
          <ac:chgData name="Esther Olaosun" userId="S::esther.olaosun@arm.com.ng::2f52657e-575b-4687-882d-9965def31ed2" providerId="AD" clId="Web-{5C82BC12-A371-9C3A-934E-262F24F056DC}" dt="2024-03-04T10:27:42.897" v="5"/>
          <ac:graphicFrameMkLst>
            <pc:docMk/>
            <pc:sldMk cId="831407882" sldId="305"/>
            <ac:graphicFrameMk id="6" creationId="{84776AD7-073C-9D84-69CF-6121E582D9C4}"/>
          </ac:graphicFrameMkLst>
        </pc:graphicFrameChg>
        <pc:graphicFrameChg chg="del">
          <ac:chgData name="Esther Olaosun" userId="S::esther.olaosun@arm.com.ng::2f52657e-575b-4687-882d-9965def31ed2" providerId="AD" clId="Web-{5C82BC12-A371-9C3A-934E-262F24F056DC}" dt="2024-03-04T10:26:54.801" v="0"/>
          <ac:graphicFrameMkLst>
            <pc:docMk/>
            <pc:sldMk cId="831407882" sldId="305"/>
            <ac:graphicFrameMk id="7" creationId="{84776AD7-073C-9D84-69CF-6121E582D9C4}"/>
          </ac:graphicFrameMkLst>
        </pc:graphicFrameChg>
        <pc:graphicFrameChg chg="mod modGraphic">
          <ac:chgData name="Esther Olaosun" userId="S::esther.olaosun@arm.com.ng::2f52657e-575b-4687-882d-9965def31ed2" providerId="AD" clId="Web-{5C82BC12-A371-9C3A-934E-262F24F056DC}" dt="2024-03-04T11:07:02.301" v="122"/>
          <ac:graphicFrameMkLst>
            <pc:docMk/>
            <pc:sldMk cId="831407882" sldId="305"/>
            <ac:graphicFrameMk id="8" creationId="{6DB6461F-F8F3-1470-D290-1F1FCF9DEA0A}"/>
          </ac:graphicFrameMkLst>
        </pc:graphicFrameChg>
        <pc:graphicFrameChg chg="add del">
          <ac:chgData name="Esther Olaosun" userId="S::esther.olaosun@arm.com.ng::2f52657e-575b-4687-882d-9965def31ed2" providerId="AD" clId="Web-{5C82BC12-A371-9C3A-934E-262F24F056DC}" dt="2024-03-04T10:28:01.601" v="7"/>
          <ac:graphicFrameMkLst>
            <pc:docMk/>
            <pc:sldMk cId="831407882" sldId="305"/>
            <ac:graphicFrameMk id="12" creationId="{84776AD7-073C-9D84-69CF-6121E582D9C4}"/>
          </ac:graphicFrameMkLst>
        </pc:graphicFrameChg>
        <pc:graphicFrameChg chg="add mod">
          <ac:chgData name="Esther Olaosun" userId="S::esther.olaosun@arm.com.ng::2f52657e-575b-4687-882d-9965def31ed2" providerId="AD" clId="Web-{5C82BC12-A371-9C3A-934E-262F24F056DC}" dt="2024-03-04T10:28:18.132" v="10" actId="14100"/>
          <ac:graphicFrameMkLst>
            <pc:docMk/>
            <pc:sldMk cId="831407882" sldId="305"/>
            <ac:graphicFrameMk id="13" creationId="{84776AD7-073C-9D84-69CF-6121E582D9C4}"/>
          </ac:graphicFrameMkLst>
        </pc:graphicFrameChg>
      </pc:sldChg>
    </pc:docChg>
  </pc:docChgLst>
  <pc:docChgLst>
    <pc:chgData name="Alieza Jo-Madugu" userId="S::alieza.jo-madugu@arm.com.ng::acf770d3-1e86-42bb-9757-e123c9158c41" providerId="AD" clId="Web-{1B2D4B21-059B-E967-EE87-A6FA479AB01E}"/>
    <pc:docChg chg="mod modSld">
      <pc:chgData name="Alieza Jo-Madugu" userId="S::alieza.jo-madugu@arm.com.ng::acf770d3-1e86-42bb-9757-e123c9158c41" providerId="AD" clId="Web-{1B2D4B21-059B-E967-EE87-A6FA479AB01E}" dt="2024-02-08T16:00:34.110" v="27"/>
      <pc:docMkLst>
        <pc:docMk/>
      </pc:docMkLst>
      <pc:sldChg chg="modSp">
        <pc:chgData name="Alieza Jo-Madugu" userId="S::alieza.jo-madugu@arm.com.ng::acf770d3-1e86-42bb-9757-e123c9158c41" providerId="AD" clId="Web-{1B2D4B21-059B-E967-EE87-A6FA479AB01E}" dt="2024-02-08T15:10:04.763" v="12" actId="20577"/>
        <pc:sldMkLst>
          <pc:docMk/>
          <pc:sldMk cId="3096216115" sldId="263"/>
        </pc:sldMkLst>
        <pc:spChg chg="mod">
          <ac:chgData name="Alieza Jo-Madugu" userId="S::alieza.jo-madugu@arm.com.ng::acf770d3-1e86-42bb-9757-e123c9158c41" providerId="AD" clId="Web-{1B2D4B21-059B-E967-EE87-A6FA479AB01E}" dt="2024-02-08T15:10:04.763" v="12" actId="20577"/>
          <ac:spMkLst>
            <pc:docMk/>
            <pc:sldMk cId="3096216115" sldId="263"/>
            <ac:spMk id="4" creationId="{2D690813-C992-A624-0C00-068B847DA5E7}"/>
          </ac:spMkLst>
        </pc:spChg>
      </pc:sldChg>
      <pc:sldChg chg="modSp">
        <pc:chgData name="Alieza Jo-Madugu" userId="S::alieza.jo-madugu@arm.com.ng::acf770d3-1e86-42bb-9757-e123c9158c41" providerId="AD" clId="Web-{1B2D4B21-059B-E967-EE87-A6FA479AB01E}" dt="2024-02-08T15:11:47.657" v="25" actId="20577"/>
        <pc:sldMkLst>
          <pc:docMk/>
          <pc:sldMk cId="3769070601" sldId="300"/>
        </pc:sldMkLst>
        <pc:spChg chg="mod">
          <ac:chgData name="Alieza Jo-Madugu" userId="S::alieza.jo-madugu@arm.com.ng::acf770d3-1e86-42bb-9757-e123c9158c41" providerId="AD" clId="Web-{1B2D4B21-059B-E967-EE87-A6FA479AB01E}" dt="2024-02-08T15:11:31.437" v="20" actId="20577"/>
          <ac:spMkLst>
            <pc:docMk/>
            <pc:sldMk cId="3769070601" sldId="300"/>
            <ac:spMk id="4" creationId="{783F79CE-0E4D-C0DB-7F0C-BCF194225067}"/>
          </ac:spMkLst>
        </pc:spChg>
        <pc:spChg chg="mod">
          <ac:chgData name="Alieza Jo-Madugu" userId="S::alieza.jo-madugu@arm.com.ng::acf770d3-1e86-42bb-9757-e123c9158c41" providerId="AD" clId="Web-{1B2D4B21-059B-E967-EE87-A6FA479AB01E}" dt="2024-02-08T15:11:47.657" v="25" actId="20577"/>
          <ac:spMkLst>
            <pc:docMk/>
            <pc:sldMk cId="3769070601" sldId="300"/>
            <ac:spMk id="6" creationId="{05F56810-C6EA-6CCA-F43B-82B4B6CF763E}"/>
          </ac:spMkLst>
        </pc:spChg>
      </pc:sldChg>
      <pc:sldChg chg="addCm">
        <pc:chgData name="Alieza Jo-Madugu" userId="S::alieza.jo-madugu@arm.com.ng::acf770d3-1e86-42bb-9757-e123c9158c41" providerId="AD" clId="Web-{1B2D4B21-059B-E967-EE87-A6FA479AB01E}" dt="2024-02-08T16:00:34.110" v="27"/>
        <pc:sldMkLst>
          <pc:docMk/>
          <pc:sldMk cId="1437205442" sldId="301"/>
        </pc:sldMkLst>
        <pc:extLst>
          <p:ext xmlns:p="http://schemas.openxmlformats.org/presentationml/2006/main" uri="{D6D511B9-2390-475A-947B-AFAB55BFBCF1}">
            <pc226:cmChg xmlns:pc226="http://schemas.microsoft.com/office/powerpoint/2022/06/main/command" chg="add">
              <pc226:chgData name="Alieza Jo-Madugu" userId="S::alieza.jo-madugu@arm.com.ng::acf770d3-1e86-42bb-9757-e123c9158c41" providerId="AD" clId="Web-{1B2D4B21-059B-E967-EE87-A6FA479AB01E}" dt="2024-02-08T16:00:34.110" v="27"/>
              <pc2:cmMkLst xmlns:pc2="http://schemas.microsoft.com/office/powerpoint/2019/9/main/command">
                <pc:docMk/>
                <pc:sldMk cId="1437205442" sldId="301"/>
                <pc2:cmMk id="{9FEAA581-8B6E-4295-8E8A-2D3086BB0378}"/>
              </pc2:cmMkLst>
            </pc226:cmChg>
          </p:ext>
        </pc:extLst>
      </pc:sldChg>
    </pc:docChg>
  </pc:docChgLst>
  <pc:docChgLst>
    <pc:chgData name="Ayodeji Ajilore" userId="00b927fe-7823-404d-a3e9-04c6c636e342" providerId="ADAL" clId="{6F62C77C-EBA9-4C30-A7CE-756D23345CA6}"/>
    <pc:docChg chg="undo redo custSel addSld delSld modSld sldOrd">
      <pc:chgData name="Ayodeji Ajilore" userId="00b927fe-7823-404d-a3e9-04c6c636e342" providerId="ADAL" clId="{6F62C77C-EBA9-4C30-A7CE-756D23345CA6}" dt="2023-12-13T06:14:52.215" v="10439" actId="948"/>
      <pc:docMkLst>
        <pc:docMk/>
      </pc:docMkLst>
      <pc:sldChg chg="ord">
        <pc:chgData name="Ayodeji Ajilore" userId="00b927fe-7823-404d-a3e9-04c6c636e342" providerId="ADAL" clId="{6F62C77C-EBA9-4C30-A7CE-756D23345CA6}" dt="2023-11-27T11:35:48.805" v="4"/>
        <pc:sldMkLst>
          <pc:docMk/>
          <pc:sldMk cId="1105719510" sldId="262"/>
        </pc:sldMkLst>
      </pc:sldChg>
      <pc:sldChg chg="addSp delSp modSp mod ord">
        <pc:chgData name="Ayodeji Ajilore" userId="00b927fe-7823-404d-a3e9-04c6c636e342" providerId="ADAL" clId="{6F62C77C-EBA9-4C30-A7CE-756D23345CA6}" dt="2023-12-07T13:10:05.576" v="1100" actId="255"/>
        <pc:sldMkLst>
          <pc:docMk/>
          <pc:sldMk cId="3096216115" sldId="263"/>
        </pc:sldMkLst>
        <pc:spChg chg="add mod">
          <ac:chgData name="Ayodeji Ajilore" userId="00b927fe-7823-404d-a3e9-04c6c636e342" providerId="ADAL" clId="{6F62C77C-EBA9-4C30-A7CE-756D23345CA6}" dt="2023-12-07T13:10:05.576" v="1100" actId="255"/>
          <ac:spMkLst>
            <pc:docMk/>
            <pc:sldMk cId="3096216115" sldId="263"/>
            <ac:spMk id="4" creationId="{2D690813-C992-A624-0C00-068B847DA5E7}"/>
          </ac:spMkLst>
        </pc:spChg>
        <pc:spChg chg="del mod">
          <ac:chgData name="Ayodeji Ajilore" userId="00b927fe-7823-404d-a3e9-04c6c636e342" providerId="ADAL" clId="{6F62C77C-EBA9-4C30-A7CE-756D23345CA6}" dt="2023-12-05T08:43:07.033" v="477" actId="478"/>
          <ac:spMkLst>
            <pc:docMk/>
            <pc:sldMk cId="3096216115" sldId="263"/>
            <ac:spMk id="11" creationId="{F48AEF4B-BE2C-F308-83BF-80A8C6A19962}"/>
          </ac:spMkLst>
        </pc:spChg>
      </pc:sldChg>
      <pc:sldChg chg="modSp mod">
        <pc:chgData name="Ayodeji Ajilore" userId="00b927fe-7823-404d-a3e9-04c6c636e342" providerId="ADAL" clId="{6F62C77C-EBA9-4C30-A7CE-756D23345CA6}" dt="2023-12-12T20:05:13.997" v="9878" actId="20577"/>
        <pc:sldMkLst>
          <pc:docMk/>
          <pc:sldMk cId="2879831088" sldId="267"/>
        </pc:sldMkLst>
        <pc:spChg chg="mod">
          <ac:chgData name="Ayodeji Ajilore" userId="00b927fe-7823-404d-a3e9-04c6c636e342" providerId="ADAL" clId="{6F62C77C-EBA9-4C30-A7CE-756D23345CA6}" dt="2023-11-27T14:09:40.068" v="444" actId="207"/>
          <ac:spMkLst>
            <pc:docMk/>
            <pc:sldMk cId="2879831088" sldId="267"/>
            <ac:spMk id="2" creationId="{67CE9E58-1B21-3E4F-B80C-5DFB048AD5E1}"/>
          </ac:spMkLst>
        </pc:spChg>
        <pc:spChg chg="mod">
          <ac:chgData name="Ayodeji Ajilore" userId="00b927fe-7823-404d-a3e9-04c6c636e342" providerId="ADAL" clId="{6F62C77C-EBA9-4C30-A7CE-756D23345CA6}" dt="2023-12-12T07:49:05.687" v="3378" actId="20577"/>
          <ac:spMkLst>
            <pc:docMk/>
            <pc:sldMk cId="2879831088" sldId="267"/>
            <ac:spMk id="7" creationId="{39FF4791-67D5-BB4E-2706-9568602AA92B}"/>
          </ac:spMkLst>
        </pc:spChg>
        <pc:spChg chg="mod">
          <ac:chgData name="Ayodeji Ajilore" userId="00b927fe-7823-404d-a3e9-04c6c636e342" providerId="ADAL" clId="{6F62C77C-EBA9-4C30-A7CE-756D23345CA6}" dt="2023-12-12T08:07:01.527" v="3912" actId="1035"/>
          <ac:spMkLst>
            <pc:docMk/>
            <pc:sldMk cId="2879831088" sldId="267"/>
            <ac:spMk id="8" creationId="{3762C18D-E88B-4F9A-CB0C-457ACCF76909}"/>
          </ac:spMkLst>
        </pc:spChg>
        <pc:graphicFrameChg chg="modGraphic">
          <ac:chgData name="Ayodeji Ajilore" userId="00b927fe-7823-404d-a3e9-04c6c636e342" providerId="ADAL" clId="{6F62C77C-EBA9-4C30-A7CE-756D23345CA6}" dt="2023-12-12T08:09:32.028" v="4007" actId="14100"/>
          <ac:graphicFrameMkLst>
            <pc:docMk/>
            <pc:sldMk cId="2879831088" sldId="267"/>
            <ac:graphicFrameMk id="9" creationId="{C35D7F96-28AC-DC8E-FBAF-B043524B8899}"/>
          </ac:graphicFrameMkLst>
        </pc:graphicFrameChg>
        <pc:graphicFrameChg chg="mod modGraphic">
          <ac:chgData name="Ayodeji Ajilore" userId="00b927fe-7823-404d-a3e9-04c6c636e342" providerId="ADAL" clId="{6F62C77C-EBA9-4C30-A7CE-756D23345CA6}" dt="2023-12-12T20:05:13.997" v="9878" actId="20577"/>
          <ac:graphicFrameMkLst>
            <pc:docMk/>
            <pc:sldMk cId="2879831088" sldId="267"/>
            <ac:graphicFrameMk id="10" creationId="{FBD8D09C-0FA5-EE5E-3F74-1F502FFF1520}"/>
          </ac:graphicFrameMkLst>
        </pc:graphicFrameChg>
        <pc:graphicFrameChg chg="mod modGraphic">
          <ac:chgData name="Ayodeji Ajilore" userId="00b927fe-7823-404d-a3e9-04c6c636e342" providerId="ADAL" clId="{6F62C77C-EBA9-4C30-A7CE-756D23345CA6}" dt="2023-12-12T08:11:17.561" v="4012" actId="14100"/>
          <ac:graphicFrameMkLst>
            <pc:docMk/>
            <pc:sldMk cId="2879831088" sldId="267"/>
            <ac:graphicFrameMk id="11" creationId="{F2BC14E6-CACF-3042-9D3C-5FAEB2E0B47F}"/>
          </ac:graphicFrameMkLst>
        </pc:graphicFrameChg>
        <pc:graphicFrameChg chg="mod modGraphic">
          <ac:chgData name="Ayodeji Ajilore" userId="00b927fe-7823-404d-a3e9-04c6c636e342" providerId="ADAL" clId="{6F62C77C-EBA9-4C30-A7CE-756D23345CA6}" dt="2023-12-12T19:52:44.312" v="9853" actId="14100"/>
          <ac:graphicFrameMkLst>
            <pc:docMk/>
            <pc:sldMk cId="2879831088" sldId="267"/>
            <ac:graphicFrameMk id="12" creationId="{A6554978-74FE-A4D5-50EA-1591A131091F}"/>
          </ac:graphicFrameMkLst>
        </pc:graphicFrameChg>
      </pc:sldChg>
      <pc:sldChg chg="del">
        <pc:chgData name="Ayodeji Ajilore" userId="00b927fe-7823-404d-a3e9-04c6c636e342" providerId="ADAL" clId="{6F62C77C-EBA9-4C30-A7CE-756D23345CA6}" dt="2023-11-27T11:35:58.105" v="9" actId="47"/>
        <pc:sldMkLst>
          <pc:docMk/>
          <pc:sldMk cId="1655046946" sldId="282"/>
        </pc:sldMkLst>
      </pc:sldChg>
      <pc:sldChg chg="add del">
        <pc:chgData name="Ayodeji Ajilore" userId="00b927fe-7823-404d-a3e9-04c6c636e342" providerId="ADAL" clId="{6F62C77C-EBA9-4C30-A7CE-756D23345CA6}" dt="2023-11-27T11:35:41.361" v="2" actId="47"/>
        <pc:sldMkLst>
          <pc:docMk/>
          <pc:sldMk cId="1250845061" sldId="296"/>
        </pc:sldMkLst>
      </pc:sldChg>
      <pc:sldChg chg="del">
        <pc:chgData name="Ayodeji Ajilore" userId="00b927fe-7823-404d-a3e9-04c6c636e342" providerId="ADAL" clId="{6F62C77C-EBA9-4C30-A7CE-756D23345CA6}" dt="2023-11-27T11:35:36.048" v="0" actId="47"/>
        <pc:sldMkLst>
          <pc:docMk/>
          <pc:sldMk cId="2011633351" sldId="297"/>
        </pc:sldMkLst>
      </pc:sldChg>
      <pc:sldChg chg="addSp delSp modSp mod">
        <pc:chgData name="Ayodeji Ajilore" userId="00b927fe-7823-404d-a3e9-04c6c636e342" providerId="ADAL" clId="{6F62C77C-EBA9-4C30-A7CE-756D23345CA6}" dt="2023-12-07T13:10:16.759" v="1109" actId="1036"/>
        <pc:sldMkLst>
          <pc:docMk/>
          <pc:sldMk cId="3769070601" sldId="300"/>
        </pc:sldMkLst>
        <pc:spChg chg="add del mod">
          <ac:chgData name="Ayodeji Ajilore" userId="00b927fe-7823-404d-a3e9-04c6c636e342" providerId="ADAL" clId="{6F62C77C-EBA9-4C30-A7CE-756D23345CA6}" dt="2023-12-05T08:45:14.163" v="619" actId="478"/>
          <ac:spMkLst>
            <pc:docMk/>
            <pc:sldMk cId="3769070601" sldId="300"/>
            <ac:spMk id="4" creationId="{8F61E334-5C51-CC14-CFAA-05F7F3F0B9E4}"/>
          </ac:spMkLst>
        </pc:spChg>
        <pc:spChg chg="add del mod">
          <ac:chgData name="Ayodeji Ajilore" userId="00b927fe-7823-404d-a3e9-04c6c636e342" providerId="ADAL" clId="{6F62C77C-EBA9-4C30-A7CE-756D23345CA6}" dt="2023-12-05T08:44:57.994" v="617" actId="478"/>
          <ac:spMkLst>
            <pc:docMk/>
            <pc:sldMk cId="3769070601" sldId="300"/>
            <ac:spMk id="5" creationId="{38C9DB56-C35A-B63C-F6ED-674E2AD8B805}"/>
          </ac:spMkLst>
        </pc:spChg>
        <pc:spChg chg="mod">
          <ac:chgData name="Ayodeji Ajilore" userId="00b927fe-7823-404d-a3e9-04c6c636e342" providerId="ADAL" clId="{6F62C77C-EBA9-4C30-A7CE-756D23345CA6}" dt="2023-12-07T13:10:16.759" v="1109" actId="1036"/>
          <ac:spMkLst>
            <pc:docMk/>
            <pc:sldMk cId="3769070601" sldId="300"/>
            <ac:spMk id="7" creationId="{524DD973-D508-E534-D23A-8343819BB135}"/>
          </ac:spMkLst>
        </pc:spChg>
      </pc:sldChg>
      <pc:sldChg chg="addSp delSp modSp add del mod ord">
        <pc:chgData name="Ayodeji Ajilore" userId="00b927fe-7823-404d-a3e9-04c6c636e342" providerId="ADAL" clId="{6F62C77C-EBA9-4C30-A7CE-756D23345CA6}" dt="2023-12-12T20:04:40.973" v="9873" actId="14100"/>
        <pc:sldMkLst>
          <pc:docMk/>
          <pc:sldMk cId="1437205442" sldId="301"/>
        </pc:sldMkLst>
        <pc:spChg chg="mod">
          <ac:chgData name="Ayodeji Ajilore" userId="00b927fe-7823-404d-a3e9-04c6c636e342" providerId="ADAL" clId="{6F62C77C-EBA9-4C30-A7CE-756D23345CA6}" dt="2023-11-27T14:09:28.701" v="438" actId="207"/>
          <ac:spMkLst>
            <pc:docMk/>
            <pc:sldMk cId="1437205442" sldId="301"/>
            <ac:spMk id="2" creationId="{67CE9E58-1B21-3E4F-B80C-5DFB048AD5E1}"/>
          </ac:spMkLst>
        </pc:spChg>
        <pc:spChg chg="mod">
          <ac:chgData name="Ayodeji Ajilore" userId="00b927fe-7823-404d-a3e9-04c6c636e342" providerId="ADAL" clId="{6F62C77C-EBA9-4C30-A7CE-756D23345CA6}" dt="2023-12-12T08:23:57.458" v="4267" actId="1037"/>
          <ac:spMkLst>
            <pc:docMk/>
            <pc:sldMk cId="1437205442" sldId="301"/>
            <ac:spMk id="4" creationId="{0763E706-5A8F-CB8C-5848-CBA06C53035F}"/>
          </ac:spMkLst>
        </pc:spChg>
        <pc:spChg chg="mod">
          <ac:chgData name="Ayodeji Ajilore" userId="00b927fe-7823-404d-a3e9-04c6c636e342" providerId="ADAL" clId="{6F62C77C-EBA9-4C30-A7CE-756D23345CA6}" dt="2023-12-12T20:02:45.629" v="9857" actId="1037"/>
          <ac:spMkLst>
            <pc:docMk/>
            <pc:sldMk cId="1437205442" sldId="301"/>
            <ac:spMk id="6" creationId="{454DC898-FF79-3AFC-C146-FE93B6074594}"/>
          </ac:spMkLst>
        </pc:spChg>
        <pc:spChg chg="add del">
          <ac:chgData name="Ayodeji Ajilore" userId="00b927fe-7823-404d-a3e9-04c6c636e342" providerId="ADAL" clId="{6F62C77C-EBA9-4C30-A7CE-756D23345CA6}" dt="2023-12-11T08:02:36.948" v="2693" actId="22"/>
          <ac:spMkLst>
            <pc:docMk/>
            <pc:sldMk cId="1437205442" sldId="301"/>
            <ac:spMk id="9" creationId="{0FFC1565-412E-9072-8794-6EC01CB6BF49}"/>
          </ac:spMkLst>
        </pc:spChg>
        <pc:spChg chg="mod">
          <ac:chgData name="Ayodeji Ajilore" userId="00b927fe-7823-404d-a3e9-04c6c636e342" providerId="ADAL" clId="{6F62C77C-EBA9-4C30-A7CE-756D23345CA6}" dt="2023-12-12T08:27:01.150" v="4585" actId="255"/>
          <ac:spMkLst>
            <pc:docMk/>
            <pc:sldMk cId="1437205442" sldId="301"/>
            <ac:spMk id="10" creationId="{D24AB6AA-1D6D-0D6F-9CDC-8130CC817CF2}"/>
          </ac:spMkLst>
        </pc:spChg>
        <pc:spChg chg="add del">
          <ac:chgData name="Ayodeji Ajilore" userId="00b927fe-7823-404d-a3e9-04c6c636e342" providerId="ADAL" clId="{6F62C77C-EBA9-4C30-A7CE-756D23345CA6}" dt="2023-12-11T08:02:42.790" v="2695" actId="478"/>
          <ac:spMkLst>
            <pc:docMk/>
            <pc:sldMk cId="1437205442" sldId="301"/>
            <ac:spMk id="11" creationId="{AA6A8038-4C47-F4D9-6337-B6458377A8E7}"/>
          </ac:spMkLst>
        </pc:spChg>
        <pc:spChg chg="del mod topLvl">
          <ac:chgData name="Ayodeji Ajilore" userId="00b927fe-7823-404d-a3e9-04c6c636e342" providerId="ADAL" clId="{6F62C77C-EBA9-4C30-A7CE-756D23345CA6}" dt="2023-12-08T07:32:34.455" v="1391" actId="478"/>
          <ac:spMkLst>
            <pc:docMk/>
            <pc:sldMk cId="1437205442" sldId="301"/>
            <ac:spMk id="14" creationId="{ABA1C81B-06A0-53FE-3890-2644E055272C}"/>
          </ac:spMkLst>
        </pc:spChg>
        <pc:spChg chg="mod topLvl">
          <ac:chgData name="Ayodeji Ajilore" userId="00b927fe-7823-404d-a3e9-04c6c636e342" providerId="ADAL" clId="{6F62C77C-EBA9-4C30-A7CE-756D23345CA6}" dt="2023-12-12T08:25:59.047" v="4487" actId="21"/>
          <ac:spMkLst>
            <pc:docMk/>
            <pc:sldMk cId="1437205442" sldId="301"/>
            <ac:spMk id="15" creationId="{283759FE-B5C2-1FDD-6E2C-6DF3876527ED}"/>
          </ac:spMkLst>
        </pc:spChg>
        <pc:spChg chg="mod">
          <ac:chgData name="Ayodeji Ajilore" userId="00b927fe-7823-404d-a3e9-04c6c636e342" providerId="ADAL" clId="{6F62C77C-EBA9-4C30-A7CE-756D23345CA6}" dt="2023-12-11T08:18:05.131" v="2825" actId="6549"/>
          <ac:spMkLst>
            <pc:docMk/>
            <pc:sldMk cId="1437205442" sldId="301"/>
            <ac:spMk id="19" creationId="{F8EC28C5-FD23-195F-5E25-30657A5E5C4B}"/>
          </ac:spMkLst>
        </pc:spChg>
        <pc:grpChg chg="del">
          <ac:chgData name="Ayodeji Ajilore" userId="00b927fe-7823-404d-a3e9-04c6c636e342" providerId="ADAL" clId="{6F62C77C-EBA9-4C30-A7CE-756D23345CA6}" dt="2023-12-08T07:32:19.544" v="1381" actId="165"/>
          <ac:grpSpMkLst>
            <pc:docMk/>
            <pc:sldMk cId="1437205442" sldId="301"/>
            <ac:grpSpMk id="13" creationId="{0C0D7D3E-AFB4-F21D-6D8E-760B281990BF}"/>
          </ac:grpSpMkLst>
        </pc:grpChg>
        <pc:graphicFrameChg chg="del mod">
          <ac:chgData name="Ayodeji Ajilore" userId="00b927fe-7823-404d-a3e9-04c6c636e342" providerId="ADAL" clId="{6F62C77C-EBA9-4C30-A7CE-756D23345CA6}" dt="2023-12-11T08:04:29.531" v="2708" actId="478"/>
          <ac:graphicFrameMkLst>
            <pc:docMk/>
            <pc:sldMk cId="1437205442" sldId="301"/>
            <ac:graphicFrameMk id="6" creationId="{5EED74D0-B0C2-5CDE-CC33-956D67104D3E}"/>
          </ac:graphicFrameMkLst>
        </pc:graphicFrameChg>
        <pc:graphicFrameChg chg="add mod">
          <ac:chgData name="Ayodeji Ajilore" userId="00b927fe-7823-404d-a3e9-04c6c636e342" providerId="ADAL" clId="{6F62C77C-EBA9-4C30-A7CE-756D23345CA6}" dt="2023-12-12T06:36:25.346" v="3203" actId="14100"/>
          <ac:graphicFrameMkLst>
            <pc:docMk/>
            <pc:sldMk cId="1437205442" sldId="301"/>
            <ac:graphicFrameMk id="7" creationId="{A7C87A43-CF7A-F8F6-CD4D-C3F4B401F821}"/>
          </ac:graphicFrameMkLst>
        </pc:graphicFrameChg>
        <pc:graphicFrameChg chg="add mod">
          <ac:chgData name="Ayodeji Ajilore" userId="00b927fe-7823-404d-a3e9-04c6c636e342" providerId="ADAL" clId="{6F62C77C-EBA9-4C30-A7CE-756D23345CA6}" dt="2023-12-12T07:53:54.414" v="3429" actId="207"/>
          <ac:graphicFrameMkLst>
            <pc:docMk/>
            <pc:sldMk cId="1437205442" sldId="301"/>
            <ac:graphicFrameMk id="12" creationId="{C487C585-C635-3A03-BA91-01F3847E9399}"/>
          </ac:graphicFrameMkLst>
        </pc:graphicFrameChg>
        <pc:graphicFrameChg chg="add mod">
          <ac:chgData name="Ayodeji Ajilore" userId="00b927fe-7823-404d-a3e9-04c6c636e342" providerId="ADAL" clId="{6F62C77C-EBA9-4C30-A7CE-756D23345CA6}" dt="2023-12-12T20:03:07.653" v="9865" actId="1076"/>
          <ac:graphicFrameMkLst>
            <pc:docMk/>
            <pc:sldMk cId="1437205442" sldId="301"/>
            <ac:graphicFrameMk id="13" creationId="{5DFBA75A-B1AF-C546-14E1-74D1BD3F13C6}"/>
          </ac:graphicFrameMkLst>
        </pc:graphicFrameChg>
        <pc:graphicFrameChg chg="del mod topLvl">
          <ac:chgData name="Ayodeji Ajilore" userId="00b927fe-7823-404d-a3e9-04c6c636e342" providerId="ADAL" clId="{6F62C77C-EBA9-4C30-A7CE-756D23345CA6}" dt="2023-12-11T08:02:33.736" v="2691" actId="478"/>
          <ac:graphicFrameMkLst>
            <pc:docMk/>
            <pc:sldMk cId="1437205442" sldId="301"/>
            <ac:graphicFrameMk id="16" creationId="{E3570B75-ED42-0945-545F-AA42C77B231F}"/>
          </ac:graphicFrameMkLst>
        </pc:graphicFrameChg>
        <pc:graphicFrameChg chg="del">
          <ac:chgData name="Ayodeji Ajilore" userId="00b927fe-7823-404d-a3e9-04c6c636e342" providerId="ADAL" clId="{6F62C77C-EBA9-4C30-A7CE-756D23345CA6}" dt="2023-12-08T07:31:56.874" v="1374" actId="478"/>
          <ac:graphicFrameMkLst>
            <pc:docMk/>
            <pc:sldMk cId="1437205442" sldId="301"/>
            <ac:graphicFrameMk id="17" creationId="{51EEC3E3-849C-DCE7-373C-EF3F8B59CFEC}"/>
          </ac:graphicFrameMkLst>
        </pc:graphicFrameChg>
        <pc:graphicFrameChg chg="mod modGraphic">
          <ac:chgData name="Ayodeji Ajilore" userId="00b927fe-7823-404d-a3e9-04c6c636e342" providerId="ADAL" clId="{6F62C77C-EBA9-4C30-A7CE-756D23345CA6}" dt="2023-12-12T20:04:40.973" v="9873" actId="14100"/>
          <ac:graphicFrameMkLst>
            <pc:docMk/>
            <pc:sldMk cId="1437205442" sldId="301"/>
            <ac:graphicFrameMk id="18" creationId="{B260E630-EDEA-A6F9-EB7A-C07C368679B7}"/>
          </ac:graphicFrameMkLst>
        </pc:graphicFrameChg>
        <pc:cxnChg chg="mod">
          <ac:chgData name="Ayodeji Ajilore" userId="00b927fe-7823-404d-a3e9-04c6c636e342" providerId="ADAL" clId="{6F62C77C-EBA9-4C30-A7CE-756D23345CA6}" dt="2023-12-12T20:03:11.680" v="9872" actId="1035"/>
          <ac:cxnSpMkLst>
            <pc:docMk/>
            <pc:sldMk cId="1437205442" sldId="301"/>
            <ac:cxnSpMk id="5" creationId="{C939378D-C44B-F694-94E7-E0D9C581BB56}"/>
          </ac:cxnSpMkLst>
        </pc:cxnChg>
        <pc:cxnChg chg="mod">
          <ac:chgData name="Ayodeji Ajilore" userId="00b927fe-7823-404d-a3e9-04c6c636e342" providerId="ADAL" clId="{6F62C77C-EBA9-4C30-A7CE-756D23345CA6}" dt="2023-12-12T20:02:49.642" v="9862" actId="1038"/>
          <ac:cxnSpMkLst>
            <pc:docMk/>
            <pc:sldMk cId="1437205442" sldId="301"/>
            <ac:cxnSpMk id="8" creationId="{086F5AA4-DFD5-937D-6A1F-2C9F8EF270C9}"/>
          </ac:cxnSpMkLst>
        </pc:cxnChg>
        <pc:cxnChg chg="add mod">
          <ac:chgData name="Ayodeji Ajilore" userId="00b927fe-7823-404d-a3e9-04c6c636e342" providerId="ADAL" clId="{6F62C77C-EBA9-4C30-A7CE-756D23345CA6}" dt="2023-12-12T08:27:23.322" v="4714" actId="1035"/>
          <ac:cxnSpMkLst>
            <pc:docMk/>
            <pc:sldMk cId="1437205442" sldId="301"/>
            <ac:cxnSpMk id="9" creationId="{B725E165-2EB3-3754-68E8-30A0C3999B4E}"/>
          </ac:cxnSpMkLst>
        </pc:cxnChg>
      </pc:sldChg>
      <pc:sldChg chg="addSp delSp modSp mod">
        <pc:chgData name="Ayodeji Ajilore" userId="00b927fe-7823-404d-a3e9-04c6c636e342" providerId="ADAL" clId="{6F62C77C-EBA9-4C30-A7CE-756D23345CA6}" dt="2023-12-12T20:05:44.436" v="9883" actId="20577"/>
        <pc:sldMkLst>
          <pc:docMk/>
          <pc:sldMk cId="3856182404" sldId="302"/>
        </pc:sldMkLst>
        <pc:spChg chg="mod">
          <ac:chgData name="Ayodeji Ajilore" userId="00b927fe-7823-404d-a3e9-04c6c636e342" providerId="ADAL" clId="{6F62C77C-EBA9-4C30-A7CE-756D23345CA6}" dt="2023-11-27T14:09:02.658" v="422" actId="207"/>
          <ac:spMkLst>
            <pc:docMk/>
            <pc:sldMk cId="3856182404" sldId="302"/>
            <ac:spMk id="2" creationId="{67CE9E58-1B21-3E4F-B80C-5DFB048AD5E1}"/>
          </ac:spMkLst>
        </pc:spChg>
        <pc:spChg chg="mod">
          <ac:chgData name="Ayodeji Ajilore" userId="00b927fe-7823-404d-a3e9-04c6c636e342" providerId="ADAL" clId="{6F62C77C-EBA9-4C30-A7CE-756D23345CA6}" dt="2023-12-08T06:38:22.572" v="1128" actId="1037"/>
          <ac:spMkLst>
            <pc:docMk/>
            <pc:sldMk cId="3856182404" sldId="302"/>
            <ac:spMk id="4" creationId="{1D54D04C-F3A1-CA38-7729-56629B19FC74}"/>
          </ac:spMkLst>
        </pc:spChg>
        <pc:spChg chg="mod">
          <ac:chgData name="Ayodeji Ajilore" userId="00b927fe-7823-404d-a3e9-04c6c636e342" providerId="ADAL" clId="{6F62C77C-EBA9-4C30-A7CE-756D23345CA6}" dt="2023-12-12T08:25:00.166" v="4400" actId="20577"/>
          <ac:spMkLst>
            <pc:docMk/>
            <pc:sldMk cId="3856182404" sldId="302"/>
            <ac:spMk id="5" creationId="{8E0FDF98-4B05-28FD-9FAD-D5C785B1257E}"/>
          </ac:spMkLst>
        </pc:spChg>
        <pc:graphicFrameChg chg="mod modGraphic">
          <ac:chgData name="Ayodeji Ajilore" userId="00b927fe-7823-404d-a3e9-04c6c636e342" providerId="ADAL" clId="{6F62C77C-EBA9-4C30-A7CE-756D23345CA6}" dt="2023-12-12T08:52:05.415" v="5468" actId="20577"/>
          <ac:graphicFrameMkLst>
            <pc:docMk/>
            <pc:sldMk cId="3856182404" sldId="302"/>
            <ac:graphicFrameMk id="9" creationId="{C35D7F96-28AC-DC8E-FBAF-B043524B8899}"/>
          </ac:graphicFrameMkLst>
        </pc:graphicFrameChg>
        <pc:graphicFrameChg chg="mod modGraphic">
          <ac:chgData name="Ayodeji Ajilore" userId="00b927fe-7823-404d-a3e9-04c6c636e342" providerId="ADAL" clId="{6F62C77C-EBA9-4C30-A7CE-756D23345CA6}" dt="2023-12-12T20:05:44.436" v="9883" actId="20577"/>
          <ac:graphicFrameMkLst>
            <pc:docMk/>
            <pc:sldMk cId="3856182404" sldId="302"/>
            <ac:graphicFrameMk id="10" creationId="{FBD8D09C-0FA5-EE5E-3F74-1F502FFF1520}"/>
          </ac:graphicFrameMkLst>
        </pc:graphicFrameChg>
        <pc:graphicFrameChg chg="mod modGraphic">
          <ac:chgData name="Ayodeji Ajilore" userId="00b927fe-7823-404d-a3e9-04c6c636e342" providerId="ADAL" clId="{6F62C77C-EBA9-4C30-A7CE-756D23345CA6}" dt="2023-12-12T08:20:27.603" v="4105" actId="14100"/>
          <ac:graphicFrameMkLst>
            <pc:docMk/>
            <pc:sldMk cId="3856182404" sldId="302"/>
            <ac:graphicFrameMk id="13" creationId="{0EFB4118-44BC-3989-AAD8-B55685D14B27}"/>
          </ac:graphicFrameMkLst>
        </pc:graphicFrameChg>
        <pc:graphicFrameChg chg="add del mod modGraphic">
          <ac:chgData name="Ayodeji Ajilore" userId="00b927fe-7823-404d-a3e9-04c6c636e342" providerId="ADAL" clId="{6F62C77C-EBA9-4C30-A7CE-756D23345CA6}" dt="2023-12-12T16:07:20.662" v="9843" actId="1036"/>
          <ac:graphicFrameMkLst>
            <pc:docMk/>
            <pc:sldMk cId="3856182404" sldId="302"/>
            <ac:graphicFrameMk id="14" creationId="{8D186960-E6BD-6EBE-1FC0-1C50FCCF6A2B}"/>
          </ac:graphicFrameMkLst>
        </pc:graphicFrameChg>
      </pc:sldChg>
      <pc:sldChg chg="addSp delSp modSp mod">
        <pc:chgData name="Ayodeji Ajilore" userId="00b927fe-7823-404d-a3e9-04c6c636e342" providerId="ADAL" clId="{6F62C77C-EBA9-4C30-A7CE-756D23345CA6}" dt="2023-12-12T20:40:13.730" v="10343" actId="6549"/>
        <pc:sldMkLst>
          <pc:docMk/>
          <pc:sldMk cId="1575037454" sldId="303"/>
        </pc:sldMkLst>
        <pc:spChg chg="mod">
          <ac:chgData name="Ayodeji Ajilore" userId="00b927fe-7823-404d-a3e9-04c6c636e342" providerId="ADAL" clId="{6F62C77C-EBA9-4C30-A7CE-756D23345CA6}" dt="2023-11-27T14:07:55.174" v="353" actId="207"/>
          <ac:spMkLst>
            <pc:docMk/>
            <pc:sldMk cId="1575037454" sldId="303"/>
            <ac:spMk id="2" creationId="{67CE9E58-1B21-3E4F-B80C-5DFB048AD5E1}"/>
          </ac:spMkLst>
        </pc:spChg>
        <pc:spChg chg="mod">
          <ac:chgData name="Ayodeji Ajilore" userId="00b927fe-7823-404d-a3e9-04c6c636e342" providerId="ADAL" clId="{6F62C77C-EBA9-4C30-A7CE-756D23345CA6}" dt="2023-12-12T08:31:46.058" v="4836" actId="1036"/>
          <ac:spMkLst>
            <pc:docMk/>
            <pc:sldMk cId="1575037454" sldId="303"/>
            <ac:spMk id="4" creationId="{0763E706-5A8F-CB8C-5848-CBA06C53035F}"/>
          </ac:spMkLst>
        </pc:spChg>
        <pc:spChg chg="add del mod">
          <ac:chgData name="Ayodeji Ajilore" userId="00b927fe-7823-404d-a3e9-04c6c636e342" providerId="ADAL" clId="{6F62C77C-EBA9-4C30-A7CE-756D23345CA6}" dt="2023-12-12T08:29:12.124" v="4728" actId="478"/>
          <ac:spMkLst>
            <pc:docMk/>
            <pc:sldMk cId="1575037454" sldId="303"/>
            <ac:spMk id="12" creationId="{7E20D1AD-7797-222D-89F3-CB9F31E40DD9}"/>
          </ac:spMkLst>
        </pc:spChg>
        <pc:spChg chg="mod">
          <ac:chgData name="Ayodeji Ajilore" userId="00b927fe-7823-404d-a3e9-04c6c636e342" providerId="ADAL" clId="{6F62C77C-EBA9-4C30-A7CE-756D23345CA6}" dt="2023-12-12T08:34:09.879" v="4919" actId="6549"/>
          <ac:spMkLst>
            <pc:docMk/>
            <pc:sldMk cId="1575037454" sldId="303"/>
            <ac:spMk id="14" creationId="{ABA1C81B-06A0-53FE-3890-2644E055272C}"/>
          </ac:spMkLst>
        </pc:spChg>
        <pc:spChg chg="del mod">
          <ac:chgData name="Ayodeji Ajilore" userId="00b927fe-7823-404d-a3e9-04c6c636e342" providerId="ADAL" clId="{6F62C77C-EBA9-4C30-A7CE-756D23345CA6}" dt="2023-12-12T08:33:53.902" v="4914" actId="478"/>
          <ac:spMkLst>
            <pc:docMk/>
            <pc:sldMk cId="1575037454" sldId="303"/>
            <ac:spMk id="15" creationId="{283759FE-B5C2-1FDD-6E2C-6DF3876527ED}"/>
          </ac:spMkLst>
        </pc:spChg>
        <pc:spChg chg="add mod">
          <ac:chgData name="Ayodeji Ajilore" userId="00b927fe-7823-404d-a3e9-04c6c636e342" providerId="ADAL" clId="{6F62C77C-EBA9-4C30-A7CE-756D23345CA6}" dt="2023-12-12T20:40:13.730" v="10343" actId="6549"/>
          <ac:spMkLst>
            <pc:docMk/>
            <pc:sldMk cId="1575037454" sldId="303"/>
            <ac:spMk id="16" creationId="{41A3BA3A-150E-C790-DE85-E58971DFD24E}"/>
          </ac:spMkLst>
        </pc:spChg>
        <pc:spChg chg="add mod">
          <ac:chgData name="Ayodeji Ajilore" userId="00b927fe-7823-404d-a3e9-04c6c636e342" providerId="ADAL" clId="{6F62C77C-EBA9-4C30-A7CE-756D23345CA6}" dt="2023-12-12T08:32:43.316" v="4889" actId="1035"/>
          <ac:spMkLst>
            <pc:docMk/>
            <pc:sldMk cId="1575037454" sldId="303"/>
            <ac:spMk id="18" creationId="{95AB8C2A-9597-2325-07B6-E3961E5991A9}"/>
          </ac:spMkLst>
        </pc:spChg>
        <pc:spChg chg="mod">
          <ac:chgData name="Ayodeji Ajilore" userId="00b927fe-7823-404d-a3e9-04c6c636e342" providerId="ADAL" clId="{6F62C77C-EBA9-4C30-A7CE-756D23345CA6}" dt="2023-12-11T08:17:56.350" v="2824" actId="20577"/>
          <ac:spMkLst>
            <pc:docMk/>
            <pc:sldMk cId="1575037454" sldId="303"/>
            <ac:spMk id="19" creationId="{F8EC28C5-FD23-195F-5E25-30657A5E5C4B}"/>
          </ac:spMkLst>
        </pc:spChg>
        <pc:graphicFrameChg chg="add mod">
          <ac:chgData name="Ayodeji Ajilore" userId="00b927fe-7823-404d-a3e9-04c6c636e342" providerId="ADAL" clId="{6F62C77C-EBA9-4C30-A7CE-756D23345CA6}" dt="2023-12-12T08:36:49.357" v="5014" actId="14100"/>
          <ac:graphicFrameMkLst>
            <pc:docMk/>
            <pc:sldMk cId="1575037454" sldId="303"/>
            <ac:graphicFrameMk id="6" creationId="{348AE61F-51A3-F322-32E7-1B9824E26057}"/>
          </ac:graphicFrameMkLst>
        </pc:graphicFrameChg>
        <pc:graphicFrameChg chg="del mod">
          <ac:chgData name="Ayodeji Ajilore" userId="00b927fe-7823-404d-a3e9-04c6c636e342" providerId="ADAL" clId="{6F62C77C-EBA9-4C30-A7CE-756D23345CA6}" dt="2023-12-11T08:06:58.748" v="2722" actId="478"/>
          <ac:graphicFrameMkLst>
            <pc:docMk/>
            <pc:sldMk cId="1575037454" sldId="303"/>
            <ac:graphicFrameMk id="7" creationId="{3F314D57-B928-FCFD-9AF5-B5A2B5463209}"/>
          </ac:graphicFrameMkLst>
        </pc:graphicFrameChg>
        <pc:graphicFrameChg chg="del">
          <ac:chgData name="Ayodeji Ajilore" userId="00b927fe-7823-404d-a3e9-04c6c636e342" providerId="ADAL" clId="{6F62C77C-EBA9-4C30-A7CE-756D23345CA6}" dt="2023-12-08T07:24:25.498" v="1319" actId="478"/>
          <ac:graphicFrameMkLst>
            <pc:docMk/>
            <pc:sldMk cId="1575037454" sldId="303"/>
            <ac:graphicFrameMk id="8" creationId="{A8FD3695-3AC1-AD74-D6CA-E71873C98348}"/>
          </ac:graphicFrameMkLst>
        </pc:graphicFrameChg>
        <pc:graphicFrameChg chg="add mod">
          <ac:chgData name="Ayodeji Ajilore" userId="00b927fe-7823-404d-a3e9-04c6c636e342" providerId="ADAL" clId="{6F62C77C-EBA9-4C30-A7CE-756D23345CA6}" dt="2023-12-12T20:23:26.659" v="9931" actId="14100"/>
          <ac:graphicFrameMkLst>
            <pc:docMk/>
            <pc:sldMk cId="1575037454" sldId="303"/>
            <ac:graphicFrameMk id="8" creationId="{ACAD9C82-8F55-7CBB-72B4-83A7A3E8ABF0}"/>
          </ac:graphicFrameMkLst>
        </pc:graphicFrameChg>
        <pc:graphicFrameChg chg="del mod">
          <ac:chgData name="Ayodeji Ajilore" userId="00b927fe-7823-404d-a3e9-04c6c636e342" providerId="ADAL" clId="{6F62C77C-EBA9-4C30-A7CE-756D23345CA6}" dt="2023-12-11T08:08:23.661" v="2733" actId="478"/>
          <ac:graphicFrameMkLst>
            <pc:docMk/>
            <pc:sldMk cId="1575037454" sldId="303"/>
            <ac:graphicFrameMk id="9" creationId="{24502CE2-A34A-701E-6D01-FFB878A1615D}"/>
          </ac:graphicFrameMkLst>
        </pc:graphicFrameChg>
        <pc:graphicFrameChg chg="mod modGraphic">
          <ac:chgData name="Ayodeji Ajilore" userId="00b927fe-7823-404d-a3e9-04c6c636e342" providerId="ADAL" clId="{6F62C77C-EBA9-4C30-A7CE-756D23345CA6}" dt="2023-12-12T08:32:58.261" v="4896" actId="1035"/>
          <ac:graphicFrameMkLst>
            <pc:docMk/>
            <pc:sldMk cId="1575037454" sldId="303"/>
            <ac:graphicFrameMk id="10" creationId="{2BBCA25C-9EE4-AF4C-9B82-9E03A9DB00DC}"/>
          </ac:graphicFrameMkLst>
        </pc:graphicFrameChg>
        <pc:graphicFrameChg chg="add mod">
          <ac:chgData name="Ayodeji Ajilore" userId="00b927fe-7823-404d-a3e9-04c6c636e342" providerId="ADAL" clId="{6F62C77C-EBA9-4C30-A7CE-756D23345CA6}" dt="2023-12-12T20:22:33.086" v="9915" actId="14100"/>
          <ac:graphicFrameMkLst>
            <pc:docMk/>
            <pc:sldMk cId="1575037454" sldId="303"/>
            <ac:graphicFrameMk id="11" creationId="{E6AF7BF5-61D7-0AE4-4B50-7CC5B7536F4D}"/>
          </ac:graphicFrameMkLst>
        </pc:graphicFrameChg>
        <pc:cxnChg chg="mod">
          <ac:chgData name="Ayodeji Ajilore" userId="00b927fe-7823-404d-a3e9-04c6c636e342" providerId="ADAL" clId="{6F62C77C-EBA9-4C30-A7CE-756D23345CA6}" dt="2023-12-12T20:22:50.840" v="9925" actId="1038"/>
          <ac:cxnSpMkLst>
            <pc:docMk/>
            <pc:sldMk cId="1575037454" sldId="303"/>
            <ac:cxnSpMk id="5" creationId="{C939378D-C44B-F694-94E7-E0D9C581BB56}"/>
          </ac:cxnSpMkLst>
        </pc:cxnChg>
        <pc:cxnChg chg="add del mod">
          <ac:chgData name="Ayodeji Ajilore" userId="00b927fe-7823-404d-a3e9-04c6c636e342" providerId="ADAL" clId="{6F62C77C-EBA9-4C30-A7CE-756D23345CA6}" dt="2023-12-12T08:29:09.243" v="4727" actId="478"/>
          <ac:cxnSpMkLst>
            <pc:docMk/>
            <pc:sldMk cId="1575037454" sldId="303"/>
            <ac:cxnSpMk id="13" creationId="{5443CCEC-862B-744D-5DD0-F8F1F3470892}"/>
          </ac:cxnSpMkLst>
        </pc:cxnChg>
        <pc:cxnChg chg="add mod">
          <ac:chgData name="Ayodeji Ajilore" userId="00b927fe-7823-404d-a3e9-04c6c636e342" providerId="ADAL" clId="{6F62C77C-EBA9-4C30-A7CE-756D23345CA6}" dt="2023-12-12T08:33:43.718" v="4912" actId="1036"/>
          <ac:cxnSpMkLst>
            <pc:docMk/>
            <pc:sldMk cId="1575037454" sldId="303"/>
            <ac:cxnSpMk id="17" creationId="{328F78FA-6941-2A08-6099-C25526838CFE}"/>
          </ac:cxnSpMkLst>
        </pc:cxnChg>
        <pc:cxnChg chg="add mod">
          <ac:chgData name="Ayodeji Ajilore" userId="00b927fe-7823-404d-a3e9-04c6c636e342" providerId="ADAL" clId="{6F62C77C-EBA9-4C30-A7CE-756D23345CA6}" dt="2023-12-12T08:32:43.316" v="4889" actId="1035"/>
          <ac:cxnSpMkLst>
            <pc:docMk/>
            <pc:sldMk cId="1575037454" sldId="303"/>
            <ac:cxnSpMk id="20" creationId="{7A6B6012-A915-771A-BE9B-CF04A3292CA0}"/>
          </ac:cxnSpMkLst>
        </pc:cxnChg>
      </pc:sldChg>
      <pc:sldChg chg="modSp mod">
        <pc:chgData name="Ayodeji Ajilore" userId="00b927fe-7823-404d-a3e9-04c6c636e342" providerId="ADAL" clId="{6F62C77C-EBA9-4C30-A7CE-756D23345CA6}" dt="2023-12-13T06:14:52.215" v="10439" actId="948"/>
        <pc:sldMkLst>
          <pc:docMk/>
          <pc:sldMk cId="3072444256" sldId="304"/>
        </pc:sldMkLst>
        <pc:spChg chg="mod">
          <ac:chgData name="Ayodeji Ajilore" userId="00b927fe-7823-404d-a3e9-04c6c636e342" providerId="ADAL" clId="{6F62C77C-EBA9-4C30-A7CE-756D23345CA6}" dt="2023-12-12T08:45:58.201" v="5250" actId="20577"/>
          <ac:spMkLst>
            <pc:docMk/>
            <pc:sldMk cId="3072444256" sldId="304"/>
            <ac:spMk id="2" creationId="{67CE9E58-1B21-3E4F-B80C-5DFB048AD5E1}"/>
          </ac:spMkLst>
        </pc:spChg>
        <pc:spChg chg="mod">
          <ac:chgData name="Ayodeji Ajilore" userId="00b927fe-7823-404d-a3e9-04c6c636e342" providerId="ADAL" clId="{6F62C77C-EBA9-4C30-A7CE-756D23345CA6}" dt="2023-12-13T06:14:52.215" v="10439" actId="948"/>
          <ac:spMkLst>
            <pc:docMk/>
            <pc:sldMk cId="3072444256" sldId="304"/>
            <ac:spMk id="4" creationId="{1D54D04C-F3A1-CA38-7729-56629B19FC74}"/>
          </ac:spMkLst>
        </pc:spChg>
        <pc:spChg chg="mod">
          <ac:chgData name="Ayodeji Ajilore" userId="00b927fe-7823-404d-a3e9-04c6c636e342" providerId="ADAL" clId="{6F62C77C-EBA9-4C30-A7CE-756D23345CA6}" dt="2023-12-12T08:49:32.826" v="5436" actId="123"/>
          <ac:spMkLst>
            <pc:docMk/>
            <pc:sldMk cId="3072444256" sldId="304"/>
            <ac:spMk id="5" creationId="{8E0FDF98-4B05-28FD-9FAD-D5C785B1257E}"/>
          </ac:spMkLst>
        </pc:spChg>
        <pc:graphicFrameChg chg="mod modGraphic">
          <ac:chgData name="Ayodeji Ajilore" userId="00b927fe-7823-404d-a3e9-04c6c636e342" providerId="ADAL" clId="{6F62C77C-EBA9-4C30-A7CE-756D23345CA6}" dt="2023-12-12T08:46:46.814" v="5267" actId="1036"/>
          <ac:graphicFrameMkLst>
            <pc:docMk/>
            <pc:sldMk cId="3072444256" sldId="304"/>
            <ac:graphicFrameMk id="6" creationId="{3BE62F3D-A70B-D7ED-2B4B-ED163C7B4208}"/>
          </ac:graphicFrameMkLst>
        </pc:graphicFrameChg>
        <pc:graphicFrameChg chg="mod modGraphic">
          <ac:chgData name="Ayodeji Ajilore" userId="00b927fe-7823-404d-a3e9-04c6c636e342" providerId="ADAL" clId="{6F62C77C-EBA9-4C30-A7CE-756D23345CA6}" dt="2023-12-12T08:51:11.179" v="5441" actId="1037"/>
          <ac:graphicFrameMkLst>
            <pc:docMk/>
            <pc:sldMk cId="3072444256" sldId="304"/>
            <ac:graphicFrameMk id="7" creationId="{8CE1AEC3-945A-D6DF-7DE8-453B61DF207D}"/>
          </ac:graphicFrameMkLst>
        </pc:graphicFrameChg>
        <pc:graphicFrameChg chg="mod modGraphic">
          <ac:chgData name="Ayodeji Ajilore" userId="00b927fe-7823-404d-a3e9-04c6c636e342" providerId="ADAL" clId="{6F62C77C-EBA9-4C30-A7CE-756D23345CA6}" dt="2023-12-12T08:49:37.861" v="5437" actId="14100"/>
          <ac:graphicFrameMkLst>
            <pc:docMk/>
            <pc:sldMk cId="3072444256" sldId="304"/>
            <ac:graphicFrameMk id="9" creationId="{C35D7F96-28AC-DC8E-FBAF-B043524B8899}"/>
          </ac:graphicFrameMkLst>
        </pc:graphicFrameChg>
        <pc:graphicFrameChg chg="mod modGraphic">
          <ac:chgData name="Ayodeji Ajilore" userId="00b927fe-7823-404d-a3e9-04c6c636e342" providerId="ADAL" clId="{6F62C77C-EBA9-4C30-A7CE-756D23345CA6}" dt="2023-12-12T20:06:30.113" v="9890" actId="122"/>
          <ac:graphicFrameMkLst>
            <pc:docMk/>
            <pc:sldMk cId="3072444256" sldId="304"/>
            <ac:graphicFrameMk id="10" creationId="{FBD8D09C-0FA5-EE5E-3F74-1F502FFF1520}"/>
          </ac:graphicFrameMkLst>
        </pc:graphicFrameChg>
      </pc:sldChg>
      <pc:sldChg chg="addSp delSp modSp mod">
        <pc:chgData name="Ayodeji Ajilore" userId="00b927fe-7823-404d-a3e9-04c6c636e342" providerId="ADAL" clId="{6F62C77C-EBA9-4C30-A7CE-756D23345CA6}" dt="2023-12-13T06:14:23.409" v="10438" actId="14100"/>
        <pc:sldMkLst>
          <pc:docMk/>
          <pc:sldMk cId="831407882" sldId="305"/>
        </pc:sldMkLst>
        <pc:spChg chg="mod">
          <ac:chgData name="Ayodeji Ajilore" userId="00b927fe-7823-404d-a3e9-04c6c636e342" providerId="ADAL" clId="{6F62C77C-EBA9-4C30-A7CE-756D23345CA6}" dt="2023-11-27T14:03:36.574" v="265" actId="14100"/>
          <ac:spMkLst>
            <pc:docMk/>
            <pc:sldMk cId="831407882" sldId="305"/>
            <ac:spMk id="2" creationId="{67CE9E58-1B21-3E4F-B80C-5DFB048AD5E1}"/>
          </ac:spMkLst>
        </pc:spChg>
        <pc:spChg chg="mod">
          <ac:chgData name="Ayodeji Ajilore" userId="00b927fe-7823-404d-a3e9-04c6c636e342" providerId="ADAL" clId="{6F62C77C-EBA9-4C30-A7CE-756D23345CA6}" dt="2023-12-12T09:20:33.811" v="6030" actId="1038"/>
          <ac:spMkLst>
            <pc:docMk/>
            <pc:sldMk cId="831407882" sldId="305"/>
            <ac:spMk id="4" creationId="{0763E706-5A8F-CB8C-5848-CBA06C53035F}"/>
          </ac:spMkLst>
        </pc:spChg>
        <pc:spChg chg="add mod">
          <ac:chgData name="Ayodeji Ajilore" userId="00b927fe-7823-404d-a3e9-04c6c636e342" providerId="ADAL" clId="{6F62C77C-EBA9-4C30-A7CE-756D23345CA6}" dt="2023-12-12T09:16:28.005" v="5559" actId="1038"/>
          <ac:spMkLst>
            <pc:docMk/>
            <pc:sldMk cId="831407882" sldId="305"/>
            <ac:spMk id="9" creationId="{E24B73A8-D351-0FCD-073F-548ACECBCC4D}"/>
          </ac:spMkLst>
        </pc:spChg>
        <pc:spChg chg="add mod">
          <ac:chgData name="Ayodeji Ajilore" userId="00b927fe-7823-404d-a3e9-04c6c636e342" providerId="ADAL" clId="{6F62C77C-EBA9-4C30-A7CE-756D23345CA6}" dt="2023-12-12T09:20:41.871" v="6036" actId="1035"/>
          <ac:spMkLst>
            <pc:docMk/>
            <pc:sldMk cId="831407882" sldId="305"/>
            <ac:spMk id="11" creationId="{312C9F38-8A35-CFE3-BD17-C97D96E935D1}"/>
          </ac:spMkLst>
        </pc:spChg>
        <pc:spChg chg="del mod">
          <ac:chgData name="Ayodeji Ajilore" userId="00b927fe-7823-404d-a3e9-04c6c636e342" providerId="ADAL" clId="{6F62C77C-EBA9-4C30-A7CE-756D23345CA6}" dt="2023-12-12T09:18:16.624" v="5821" actId="478"/>
          <ac:spMkLst>
            <pc:docMk/>
            <pc:sldMk cId="831407882" sldId="305"/>
            <ac:spMk id="14" creationId="{ABA1C81B-06A0-53FE-3890-2644E055272C}"/>
          </ac:spMkLst>
        </pc:spChg>
        <pc:spChg chg="mod">
          <ac:chgData name="Ayodeji Ajilore" userId="00b927fe-7823-404d-a3e9-04c6c636e342" providerId="ADAL" clId="{6F62C77C-EBA9-4C30-A7CE-756D23345CA6}" dt="2023-12-12T09:19:50.760" v="5996" actId="1038"/>
          <ac:spMkLst>
            <pc:docMk/>
            <pc:sldMk cId="831407882" sldId="305"/>
            <ac:spMk id="15" creationId="{283759FE-B5C2-1FDD-6E2C-6DF3876527ED}"/>
          </ac:spMkLst>
        </pc:spChg>
        <pc:spChg chg="mod">
          <ac:chgData name="Ayodeji Ajilore" userId="00b927fe-7823-404d-a3e9-04c6c636e342" providerId="ADAL" clId="{6F62C77C-EBA9-4C30-A7CE-756D23345CA6}" dt="2023-12-11T08:22:38.624" v="2936" actId="6549"/>
          <ac:spMkLst>
            <pc:docMk/>
            <pc:sldMk cId="831407882" sldId="305"/>
            <ac:spMk id="19" creationId="{F8EC28C5-FD23-195F-5E25-30657A5E5C4B}"/>
          </ac:spMkLst>
        </pc:spChg>
        <pc:graphicFrameChg chg="mod modGraphic">
          <ac:chgData name="Ayodeji Ajilore" userId="00b927fe-7823-404d-a3e9-04c6c636e342" providerId="ADAL" clId="{6F62C77C-EBA9-4C30-A7CE-756D23345CA6}" dt="2023-12-13T06:14:23.409" v="10438" actId="14100"/>
          <ac:graphicFrameMkLst>
            <pc:docMk/>
            <pc:sldMk cId="831407882" sldId="305"/>
            <ac:graphicFrameMk id="6" creationId="{4C835AFA-14BA-5287-A26D-F127927F7C13}"/>
          </ac:graphicFrameMkLst>
        </pc:graphicFrameChg>
        <pc:graphicFrameChg chg="add del mod">
          <ac:chgData name="Ayodeji Ajilore" userId="00b927fe-7823-404d-a3e9-04c6c636e342" providerId="ADAL" clId="{6F62C77C-EBA9-4C30-A7CE-756D23345CA6}" dt="2023-12-08T07:26:30.557" v="1347" actId="478"/>
          <ac:graphicFrameMkLst>
            <pc:docMk/>
            <pc:sldMk cId="831407882" sldId="305"/>
            <ac:graphicFrameMk id="7" creationId="{418510C7-EF37-D762-CAA3-A035042165D4}"/>
          </ac:graphicFrameMkLst>
        </pc:graphicFrameChg>
        <pc:graphicFrameChg chg="add mod">
          <ac:chgData name="Ayodeji Ajilore" userId="00b927fe-7823-404d-a3e9-04c6c636e342" providerId="ADAL" clId="{6F62C77C-EBA9-4C30-A7CE-756D23345CA6}" dt="2023-12-12T09:20:00.070" v="5999" actId="14100"/>
          <ac:graphicFrameMkLst>
            <pc:docMk/>
            <pc:sldMk cId="831407882" sldId="305"/>
            <ac:graphicFrameMk id="7" creationId="{8DBB5B27-C6EA-79F5-459F-F52E6B654627}"/>
          </ac:graphicFrameMkLst>
        </pc:graphicFrameChg>
        <pc:graphicFrameChg chg="add mod">
          <ac:chgData name="Ayodeji Ajilore" userId="00b927fe-7823-404d-a3e9-04c6c636e342" providerId="ADAL" clId="{6F62C77C-EBA9-4C30-A7CE-756D23345CA6}" dt="2023-12-12T09:19:43.879" v="5993"/>
          <ac:graphicFrameMkLst>
            <pc:docMk/>
            <pc:sldMk cId="831407882" sldId="305"/>
            <ac:graphicFrameMk id="8" creationId="{418510C7-EF37-D762-CAA3-A035042165D4}"/>
          </ac:graphicFrameMkLst>
        </pc:graphicFrameChg>
        <pc:graphicFrameChg chg="del">
          <ac:chgData name="Ayodeji Ajilore" userId="00b927fe-7823-404d-a3e9-04c6c636e342" providerId="ADAL" clId="{6F62C77C-EBA9-4C30-A7CE-756D23345CA6}" dt="2023-12-08T07:18:50.059" v="1239" actId="478"/>
          <ac:graphicFrameMkLst>
            <pc:docMk/>
            <pc:sldMk cId="831407882" sldId="305"/>
            <ac:graphicFrameMk id="11" creationId="{D0A54F2A-26AC-21F8-BDBE-C089F82600F8}"/>
          </ac:graphicFrameMkLst>
        </pc:graphicFrameChg>
        <pc:graphicFrameChg chg="mod">
          <ac:chgData name="Ayodeji Ajilore" userId="00b927fe-7823-404d-a3e9-04c6c636e342" providerId="ADAL" clId="{6F62C77C-EBA9-4C30-A7CE-756D23345CA6}" dt="2023-12-12T09:20:16.913" v="6014" actId="14100"/>
          <ac:graphicFrameMkLst>
            <pc:docMk/>
            <pc:sldMk cId="831407882" sldId="305"/>
            <ac:graphicFrameMk id="12" creationId="{61DAE1C6-953C-EE26-DD4C-B486A849D373}"/>
          </ac:graphicFrameMkLst>
        </pc:graphicFrameChg>
        <pc:graphicFrameChg chg="del">
          <ac:chgData name="Ayodeji Ajilore" userId="00b927fe-7823-404d-a3e9-04c6c636e342" providerId="ADAL" clId="{6F62C77C-EBA9-4C30-A7CE-756D23345CA6}" dt="2023-12-11T08:13:30.422" v="2779" actId="478"/>
          <ac:graphicFrameMkLst>
            <pc:docMk/>
            <pc:sldMk cId="831407882" sldId="305"/>
            <ac:graphicFrameMk id="13" creationId="{7D7C5382-A60B-74BA-9E80-1479644B1DF8}"/>
          </ac:graphicFrameMkLst>
        </pc:graphicFrameChg>
        <pc:cxnChg chg="mod">
          <ac:chgData name="Ayodeji Ajilore" userId="00b927fe-7823-404d-a3e9-04c6c636e342" providerId="ADAL" clId="{6F62C77C-EBA9-4C30-A7CE-756D23345CA6}" dt="2023-12-12T09:20:27.022" v="6027" actId="1038"/>
          <ac:cxnSpMkLst>
            <pc:docMk/>
            <pc:sldMk cId="831407882" sldId="305"/>
            <ac:cxnSpMk id="5" creationId="{C939378D-C44B-F694-94E7-E0D9C581BB56}"/>
          </ac:cxnSpMkLst>
        </pc:cxnChg>
        <pc:cxnChg chg="add mod">
          <ac:chgData name="Ayodeji Ajilore" userId="00b927fe-7823-404d-a3e9-04c6c636e342" providerId="ADAL" clId="{6F62C77C-EBA9-4C30-A7CE-756D23345CA6}" dt="2023-12-12T09:16:46.769" v="5722" actId="1037"/>
          <ac:cxnSpMkLst>
            <pc:docMk/>
            <pc:sldMk cId="831407882" sldId="305"/>
            <ac:cxnSpMk id="10" creationId="{DCC996BD-29DE-9022-6E39-A60FC87D152A}"/>
          </ac:cxnSpMkLst>
        </pc:cxnChg>
        <pc:cxnChg chg="add mod">
          <ac:chgData name="Ayodeji Ajilore" userId="00b927fe-7823-404d-a3e9-04c6c636e342" providerId="ADAL" clId="{6F62C77C-EBA9-4C30-A7CE-756D23345CA6}" dt="2023-12-12T09:20:51.064" v="6047" actId="1037"/>
          <ac:cxnSpMkLst>
            <pc:docMk/>
            <pc:sldMk cId="831407882" sldId="305"/>
            <ac:cxnSpMk id="16" creationId="{8DEABD0A-0354-EA58-FF83-67491C399D1D}"/>
          </ac:cxnSpMkLst>
        </pc:cxnChg>
      </pc:sldChg>
      <pc:sldChg chg="modSp mod delCm">
        <pc:chgData name="Ayodeji Ajilore" userId="00b927fe-7823-404d-a3e9-04c6c636e342" providerId="ADAL" clId="{6F62C77C-EBA9-4C30-A7CE-756D23345CA6}" dt="2023-12-12T20:29:25.501" v="9941" actId="20577"/>
        <pc:sldMkLst>
          <pc:docMk/>
          <pc:sldMk cId="2682381986" sldId="306"/>
        </pc:sldMkLst>
        <pc:spChg chg="mod">
          <ac:chgData name="Ayodeji Ajilore" userId="00b927fe-7823-404d-a3e9-04c6c636e342" providerId="ADAL" clId="{6F62C77C-EBA9-4C30-A7CE-756D23345CA6}" dt="2023-12-11T08:24:20.183" v="2973" actId="27636"/>
          <ac:spMkLst>
            <pc:docMk/>
            <pc:sldMk cId="2682381986" sldId="306"/>
            <ac:spMk id="2" creationId="{67CE9E58-1B21-3E4F-B80C-5DFB048AD5E1}"/>
          </ac:spMkLst>
        </pc:spChg>
        <pc:spChg chg="mod">
          <ac:chgData name="Ayodeji Ajilore" userId="00b927fe-7823-404d-a3e9-04c6c636e342" providerId="ADAL" clId="{6F62C77C-EBA9-4C30-A7CE-756D23345CA6}" dt="2023-12-12T09:37:06.120" v="6126" actId="1036"/>
          <ac:spMkLst>
            <pc:docMk/>
            <pc:sldMk cId="2682381986" sldId="306"/>
            <ac:spMk id="8" creationId="{2EBCF30B-E934-68E0-4AD5-F9797DAB7887}"/>
          </ac:spMkLst>
        </pc:spChg>
        <pc:spChg chg="mod">
          <ac:chgData name="Ayodeji Ajilore" userId="00b927fe-7823-404d-a3e9-04c6c636e342" providerId="ADAL" clId="{6F62C77C-EBA9-4C30-A7CE-756D23345CA6}" dt="2023-12-12T09:40:52.953" v="6199" actId="14100"/>
          <ac:spMkLst>
            <pc:docMk/>
            <pc:sldMk cId="2682381986" sldId="306"/>
            <ac:spMk id="11" creationId="{81480A20-A4FB-08AB-9516-966D9EA213CB}"/>
          </ac:spMkLst>
        </pc:spChg>
        <pc:spChg chg="mod">
          <ac:chgData name="Ayodeji Ajilore" userId="00b927fe-7823-404d-a3e9-04c6c636e342" providerId="ADAL" clId="{6F62C77C-EBA9-4C30-A7CE-756D23345CA6}" dt="2023-12-12T09:41:40.658" v="6230" actId="1037"/>
          <ac:spMkLst>
            <pc:docMk/>
            <pc:sldMk cId="2682381986" sldId="306"/>
            <ac:spMk id="13" creationId="{7FFE9A94-1248-A929-CBCB-55A5121336BE}"/>
          </ac:spMkLst>
        </pc:spChg>
        <pc:graphicFrameChg chg="mod">
          <ac:chgData name="Ayodeji Ajilore" userId="00b927fe-7823-404d-a3e9-04c6c636e342" providerId="ADAL" clId="{6F62C77C-EBA9-4C30-A7CE-756D23345CA6}" dt="2023-12-12T09:41:50.592" v="6237" actId="1035"/>
          <ac:graphicFrameMkLst>
            <pc:docMk/>
            <pc:sldMk cId="2682381986" sldId="306"/>
            <ac:graphicFrameMk id="4" creationId="{C93F4368-311D-21A0-2CA4-9F8C28DD3954}"/>
          </ac:graphicFrameMkLst>
        </pc:graphicFrameChg>
        <pc:graphicFrameChg chg="mod modGraphic">
          <ac:chgData name="Ayodeji Ajilore" userId="00b927fe-7823-404d-a3e9-04c6c636e342" providerId="ADAL" clId="{6F62C77C-EBA9-4C30-A7CE-756D23345CA6}" dt="2023-12-12T20:29:25.501" v="9941" actId="20577"/>
          <ac:graphicFrameMkLst>
            <pc:docMk/>
            <pc:sldMk cId="2682381986" sldId="306"/>
            <ac:graphicFrameMk id="9" creationId="{C35D7F96-28AC-DC8E-FBAF-B043524B8899}"/>
          </ac:graphicFrameMkLst>
        </pc:graphicFrameChg>
        <pc:graphicFrameChg chg="mod modGraphic">
          <ac:chgData name="Ayodeji Ajilore" userId="00b927fe-7823-404d-a3e9-04c6c636e342" providerId="ADAL" clId="{6F62C77C-EBA9-4C30-A7CE-756D23345CA6}" dt="2023-12-12T20:07:47.376" v="9898" actId="122"/>
          <ac:graphicFrameMkLst>
            <pc:docMk/>
            <pc:sldMk cId="2682381986" sldId="306"/>
            <ac:graphicFrameMk id="12" creationId="{1FDEC35C-6BAF-222C-4F4D-C4523D7D9626}"/>
          </ac:graphicFrameMkLst>
        </pc:graphicFrameChg>
        <pc:graphicFrameChg chg="mod">
          <ac:chgData name="Ayodeji Ajilore" userId="00b927fe-7823-404d-a3e9-04c6c636e342" providerId="ADAL" clId="{6F62C77C-EBA9-4C30-A7CE-756D23345CA6}" dt="2023-11-27T14:03:13.737" v="261" actId="1038"/>
          <ac:graphicFrameMkLst>
            <pc:docMk/>
            <pc:sldMk cId="2682381986" sldId="306"/>
            <ac:graphicFrameMk id="14" creationId="{20DA18C0-192B-5CA0-106C-9971AF0FD5C7}"/>
          </ac:graphicFrameMkLst>
        </pc:graphicFrameChg>
        <pc:extLst>
          <p:ext xmlns:p="http://schemas.openxmlformats.org/presentationml/2006/main" uri="{D6D511B9-2390-475A-947B-AFAB55BFBCF1}">
            <pc226:cmChg xmlns:pc226="http://schemas.microsoft.com/office/powerpoint/2022/06/main/command" chg="del">
              <pc226:chgData name="Ayodeji Ajilore" userId="00b927fe-7823-404d-a3e9-04c6c636e342" providerId="ADAL" clId="{6F62C77C-EBA9-4C30-A7CE-756D23345CA6}" dt="2023-12-12T20:07:54.646" v="9899"/>
              <pc2:cmMkLst xmlns:pc2="http://schemas.microsoft.com/office/powerpoint/2019/9/main/command">
                <pc:docMk/>
                <pc:sldMk cId="2682381986" sldId="306"/>
                <pc2:cmMk id="{A7DFFE41-99C9-4FCF-84ED-6CA723A696AD}"/>
              </pc2:cmMkLst>
            </pc226:cmChg>
            <pc226:cmChg xmlns:pc226="http://schemas.microsoft.com/office/powerpoint/2022/06/main/command" chg="del">
              <pc226:chgData name="Ayodeji Ajilore" userId="00b927fe-7823-404d-a3e9-04c6c636e342" providerId="ADAL" clId="{6F62C77C-EBA9-4C30-A7CE-756D23345CA6}" dt="2023-12-12T16:02:34.060" v="9827"/>
              <pc2:cmMkLst xmlns:pc2="http://schemas.microsoft.com/office/powerpoint/2019/9/main/command">
                <pc:docMk/>
                <pc:sldMk cId="2682381986" sldId="306"/>
                <pc2:cmMk id="{DA2A2CE6-BBE3-46ED-B700-A5D4669F45B0}"/>
              </pc2:cmMkLst>
            </pc226:cmChg>
          </p:ext>
        </pc:extLst>
      </pc:sldChg>
      <pc:sldChg chg="addSp delSp modSp mod">
        <pc:chgData name="Ayodeji Ajilore" userId="00b927fe-7823-404d-a3e9-04c6c636e342" providerId="ADAL" clId="{6F62C77C-EBA9-4C30-A7CE-756D23345CA6}" dt="2023-12-13T06:13:34.535" v="10437" actId="1036"/>
        <pc:sldMkLst>
          <pc:docMk/>
          <pc:sldMk cId="2269620545" sldId="307"/>
        </pc:sldMkLst>
        <pc:spChg chg="mod">
          <ac:chgData name="Ayodeji Ajilore" userId="00b927fe-7823-404d-a3e9-04c6c636e342" providerId="ADAL" clId="{6F62C77C-EBA9-4C30-A7CE-756D23345CA6}" dt="2023-12-11T08:24:30.221" v="2985" actId="20577"/>
          <ac:spMkLst>
            <pc:docMk/>
            <pc:sldMk cId="2269620545" sldId="307"/>
            <ac:spMk id="2" creationId="{67CE9E58-1B21-3E4F-B80C-5DFB048AD5E1}"/>
          </ac:spMkLst>
        </pc:spChg>
        <pc:spChg chg="mod">
          <ac:chgData name="Ayodeji Ajilore" userId="00b927fe-7823-404d-a3e9-04c6c636e342" providerId="ADAL" clId="{6F62C77C-EBA9-4C30-A7CE-756D23345CA6}" dt="2023-12-12T09:49:49.258" v="7199" actId="1038"/>
          <ac:spMkLst>
            <pc:docMk/>
            <pc:sldMk cId="2269620545" sldId="307"/>
            <ac:spMk id="4" creationId="{0763E706-5A8F-CB8C-5848-CBA06C53035F}"/>
          </ac:spMkLst>
        </pc:spChg>
        <pc:spChg chg="add mod">
          <ac:chgData name="Ayodeji Ajilore" userId="00b927fe-7823-404d-a3e9-04c6c636e342" providerId="ADAL" clId="{6F62C77C-EBA9-4C30-A7CE-756D23345CA6}" dt="2023-12-13T06:13:34.535" v="10437" actId="1036"/>
          <ac:spMkLst>
            <pc:docMk/>
            <pc:sldMk cId="2269620545" sldId="307"/>
            <ac:spMk id="7" creationId="{EB32640A-8CD7-80DC-AB55-0D37D0F6A361}"/>
          </ac:spMkLst>
        </pc:spChg>
        <pc:spChg chg="add mod">
          <ac:chgData name="Ayodeji Ajilore" userId="00b927fe-7823-404d-a3e9-04c6c636e342" providerId="ADAL" clId="{6F62C77C-EBA9-4C30-A7CE-756D23345CA6}" dt="2023-12-12T09:46:25.897" v="6820" actId="20577"/>
          <ac:spMkLst>
            <pc:docMk/>
            <pc:sldMk cId="2269620545" sldId="307"/>
            <ac:spMk id="11" creationId="{6F71AB9F-3A1E-C638-5DCC-63B5FC8F288B}"/>
          </ac:spMkLst>
        </pc:spChg>
        <pc:spChg chg="del mod">
          <ac:chgData name="Ayodeji Ajilore" userId="00b927fe-7823-404d-a3e9-04c6c636e342" providerId="ADAL" clId="{6F62C77C-EBA9-4C30-A7CE-756D23345CA6}" dt="2023-12-08T08:49:33.196" v="1722" actId="478"/>
          <ac:spMkLst>
            <pc:docMk/>
            <pc:sldMk cId="2269620545" sldId="307"/>
            <ac:spMk id="14" creationId="{ABA1C81B-06A0-53FE-3890-2644E055272C}"/>
          </ac:spMkLst>
        </pc:spChg>
        <pc:spChg chg="mod">
          <ac:chgData name="Ayodeji Ajilore" userId="00b927fe-7823-404d-a3e9-04c6c636e342" providerId="ADAL" clId="{6F62C77C-EBA9-4C30-A7CE-756D23345CA6}" dt="2023-12-13T06:13:34.535" v="10437" actId="1036"/>
          <ac:spMkLst>
            <pc:docMk/>
            <pc:sldMk cId="2269620545" sldId="307"/>
            <ac:spMk id="15" creationId="{283759FE-B5C2-1FDD-6E2C-6DF3876527ED}"/>
          </ac:spMkLst>
        </pc:spChg>
        <pc:graphicFrameChg chg="add mod">
          <ac:chgData name="Ayodeji Ajilore" userId="00b927fe-7823-404d-a3e9-04c6c636e342" providerId="ADAL" clId="{6F62C77C-EBA9-4C30-A7CE-756D23345CA6}" dt="2023-12-12T10:00:11.386" v="7203" actId="14100"/>
          <ac:graphicFrameMkLst>
            <pc:docMk/>
            <pc:sldMk cId="2269620545" sldId="307"/>
            <ac:graphicFrameMk id="6" creationId="{3CD5CCEC-1BDE-4D41-A5F4-7E63B03BC933}"/>
          </ac:graphicFrameMkLst>
        </pc:graphicFrameChg>
        <pc:graphicFrameChg chg="mod modGraphic">
          <ac:chgData name="Ayodeji Ajilore" userId="00b927fe-7823-404d-a3e9-04c6c636e342" providerId="ADAL" clId="{6F62C77C-EBA9-4C30-A7CE-756D23345CA6}" dt="2023-12-08T08:52:07.902" v="1944" actId="1036"/>
          <ac:graphicFrameMkLst>
            <pc:docMk/>
            <pc:sldMk cId="2269620545" sldId="307"/>
            <ac:graphicFrameMk id="7" creationId="{B20D0DCD-CBF9-CACB-26E6-3AF834007AC9}"/>
          </ac:graphicFrameMkLst>
        </pc:graphicFrameChg>
        <pc:graphicFrameChg chg="mod">
          <ac:chgData name="Ayodeji Ajilore" userId="00b927fe-7823-404d-a3e9-04c6c636e342" providerId="ADAL" clId="{6F62C77C-EBA9-4C30-A7CE-756D23345CA6}" dt="2023-12-13T06:13:13.443" v="10417" actId="1037"/>
          <ac:graphicFrameMkLst>
            <pc:docMk/>
            <pc:sldMk cId="2269620545" sldId="307"/>
            <ac:graphicFrameMk id="10" creationId="{55AAC568-19D4-02F3-AE74-2EEBE4A85D7E}"/>
          </ac:graphicFrameMkLst>
        </pc:graphicFrameChg>
        <pc:graphicFrameChg chg="del">
          <ac:chgData name="Ayodeji Ajilore" userId="00b927fe-7823-404d-a3e9-04c6c636e342" providerId="ADAL" clId="{6F62C77C-EBA9-4C30-A7CE-756D23345CA6}" dt="2023-12-08T08:49:05.313" v="1715" actId="478"/>
          <ac:graphicFrameMkLst>
            <pc:docMk/>
            <pc:sldMk cId="2269620545" sldId="307"/>
            <ac:graphicFrameMk id="10" creationId="{77ABA6B7-BF30-CFC9-38DE-C752EAAF6762}"/>
          </ac:graphicFrameMkLst>
        </pc:graphicFrameChg>
        <pc:graphicFrameChg chg="mod modGraphic">
          <ac:chgData name="Ayodeji Ajilore" userId="00b927fe-7823-404d-a3e9-04c6c636e342" providerId="ADAL" clId="{6F62C77C-EBA9-4C30-A7CE-756D23345CA6}" dt="2023-12-12T10:01:05.871" v="7216" actId="1038"/>
          <ac:graphicFrameMkLst>
            <pc:docMk/>
            <pc:sldMk cId="2269620545" sldId="307"/>
            <ac:graphicFrameMk id="12" creationId="{DB0E75CF-1631-038B-D54F-53F1F0565041}"/>
          </ac:graphicFrameMkLst>
        </pc:graphicFrameChg>
        <pc:graphicFrameChg chg="mod">
          <ac:chgData name="Ayodeji Ajilore" userId="00b927fe-7823-404d-a3e9-04c6c636e342" providerId="ADAL" clId="{6F62C77C-EBA9-4C30-A7CE-756D23345CA6}" dt="2023-12-12T09:47:56.645" v="7002"/>
          <ac:graphicFrameMkLst>
            <pc:docMk/>
            <pc:sldMk cId="2269620545" sldId="307"/>
            <ac:graphicFrameMk id="14" creationId="{511A3E65-F06E-E6C9-4D8E-2B455B62A961}"/>
          </ac:graphicFrameMkLst>
        </pc:graphicFrameChg>
        <pc:cxnChg chg="mod">
          <ac:chgData name="Ayodeji Ajilore" userId="00b927fe-7823-404d-a3e9-04c6c636e342" providerId="ADAL" clId="{6F62C77C-EBA9-4C30-A7CE-756D23345CA6}" dt="2023-12-12T09:49:49.258" v="7199" actId="1038"/>
          <ac:cxnSpMkLst>
            <pc:docMk/>
            <pc:sldMk cId="2269620545" sldId="307"/>
            <ac:cxnSpMk id="5" creationId="{C939378D-C44B-F694-94E7-E0D9C581BB56}"/>
          </ac:cxnSpMkLst>
        </pc:cxnChg>
        <pc:cxnChg chg="add mod">
          <ac:chgData name="Ayodeji Ajilore" userId="00b927fe-7823-404d-a3e9-04c6c636e342" providerId="ADAL" clId="{6F62C77C-EBA9-4C30-A7CE-756D23345CA6}" dt="2023-12-13T06:13:34.535" v="10437" actId="1036"/>
          <ac:cxnSpMkLst>
            <pc:docMk/>
            <pc:sldMk cId="2269620545" sldId="307"/>
            <ac:cxnSpMk id="8" creationId="{192EBA78-A4BC-C48B-C53F-7CCE21473F17}"/>
          </ac:cxnSpMkLst>
        </pc:cxnChg>
        <pc:cxnChg chg="add mod">
          <ac:chgData name="Ayodeji Ajilore" userId="00b927fe-7823-404d-a3e9-04c6c636e342" providerId="ADAL" clId="{6F62C77C-EBA9-4C30-A7CE-756D23345CA6}" dt="2023-12-12T09:48:02.298" v="7010" actId="1037"/>
          <ac:cxnSpMkLst>
            <pc:docMk/>
            <pc:sldMk cId="2269620545" sldId="307"/>
            <ac:cxnSpMk id="13" creationId="{529F5A14-3B96-77E1-67EA-D879469E3635}"/>
          </ac:cxnSpMkLst>
        </pc:cxnChg>
      </pc:sldChg>
      <pc:sldChg chg="modSp mod">
        <pc:chgData name="Ayodeji Ajilore" userId="00b927fe-7823-404d-a3e9-04c6c636e342" providerId="ADAL" clId="{6F62C77C-EBA9-4C30-A7CE-756D23345CA6}" dt="2023-12-12T20:31:22.672" v="9959" actId="1036"/>
        <pc:sldMkLst>
          <pc:docMk/>
          <pc:sldMk cId="4232520244" sldId="308"/>
        </pc:sldMkLst>
        <pc:spChg chg="mod">
          <ac:chgData name="Ayodeji Ajilore" userId="00b927fe-7823-404d-a3e9-04c6c636e342" providerId="ADAL" clId="{6F62C77C-EBA9-4C30-A7CE-756D23345CA6}" dt="2023-12-11T08:24:38.257" v="2995" actId="20577"/>
          <ac:spMkLst>
            <pc:docMk/>
            <pc:sldMk cId="4232520244" sldId="308"/>
            <ac:spMk id="2" creationId="{67CE9E58-1B21-3E4F-B80C-5DFB048AD5E1}"/>
          </ac:spMkLst>
        </pc:spChg>
        <pc:spChg chg="mod">
          <ac:chgData name="Ayodeji Ajilore" userId="00b927fe-7823-404d-a3e9-04c6c636e342" providerId="ADAL" clId="{6F62C77C-EBA9-4C30-A7CE-756D23345CA6}" dt="2023-11-27T13:57:41.358" v="221" actId="1037"/>
          <ac:spMkLst>
            <pc:docMk/>
            <pc:sldMk cId="4232520244" sldId="308"/>
            <ac:spMk id="5" creationId="{88B35416-7566-5908-54AA-EA8059223BEE}"/>
          </ac:spMkLst>
        </pc:spChg>
        <pc:spChg chg="mod">
          <ac:chgData name="Ayodeji Ajilore" userId="00b927fe-7823-404d-a3e9-04c6c636e342" providerId="ADAL" clId="{6F62C77C-EBA9-4C30-A7CE-756D23345CA6}" dt="2023-12-12T15:52:25.591" v="9671" actId="20577"/>
          <ac:spMkLst>
            <pc:docMk/>
            <pc:sldMk cId="4232520244" sldId="308"/>
            <ac:spMk id="6" creationId="{5AB43A69-15D3-9285-30E0-BFB255BAC0B3}"/>
          </ac:spMkLst>
        </pc:spChg>
        <pc:spChg chg="mod">
          <ac:chgData name="Ayodeji Ajilore" userId="00b927fe-7823-404d-a3e9-04c6c636e342" providerId="ADAL" clId="{6F62C77C-EBA9-4C30-A7CE-756D23345CA6}" dt="2023-12-12T10:04:39.783" v="7235" actId="14100"/>
          <ac:spMkLst>
            <pc:docMk/>
            <pc:sldMk cId="4232520244" sldId="308"/>
            <ac:spMk id="13" creationId="{7FFE9A94-1248-A929-CBCB-55A5121336BE}"/>
          </ac:spMkLst>
        </pc:spChg>
        <pc:graphicFrameChg chg="mod">
          <ac:chgData name="Ayodeji Ajilore" userId="00b927fe-7823-404d-a3e9-04c6c636e342" providerId="ADAL" clId="{6F62C77C-EBA9-4C30-A7CE-756D23345CA6}" dt="2023-11-27T13:57:12.672" v="211" actId="1035"/>
          <ac:graphicFrameMkLst>
            <pc:docMk/>
            <pc:sldMk cId="4232520244" sldId="308"/>
            <ac:graphicFrameMk id="4" creationId="{153F3006-39AF-DFF0-997B-6EBEA79B59FD}"/>
          </ac:graphicFrameMkLst>
        </pc:graphicFrameChg>
        <pc:graphicFrameChg chg="mod modGraphic">
          <ac:chgData name="Ayodeji Ajilore" userId="00b927fe-7823-404d-a3e9-04c6c636e342" providerId="ADAL" clId="{6F62C77C-EBA9-4C30-A7CE-756D23345CA6}" dt="2023-12-12T20:31:22.672" v="9959" actId="1036"/>
          <ac:graphicFrameMkLst>
            <pc:docMk/>
            <pc:sldMk cId="4232520244" sldId="308"/>
            <ac:graphicFrameMk id="9" creationId="{C35D7F96-28AC-DC8E-FBAF-B043524B8899}"/>
          </ac:graphicFrameMkLst>
        </pc:graphicFrameChg>
        <pc:graphicFrameChg chg="mod">
          <ac:chgData name="Ayodeji Ajilore" userId="00b927fe-7823-404d-a3e9-04c6c636e342" providerId="ADAL" clId="{6F62C77C-EBA9-4C30-A7CE-756D23345CA6}" dt="2023-12-12T10:04:53.770" v="7238" actId="255"/>
          <ac:graphicFrameMkLst>
            <pc:docMk/>
            <pc:sldMk cId="4232520244" sldId="308"/>
            <ac:graphicFrameMk id="10" creationId="{1E12541C-B0C4-7B7D-5FE4-CC5C5ED40E78}"/>
          </ac:graphicFrameMkLst>
        </pc:graphicFrameChg>
        <pc:graphicFrameChg chg="mod modGraphic">
          <ac:chgData name="Ayodeji Ajilore" userId="00b927fe-7823-404d-a3e9-04c6c636e342" providerId="ADAL" clId="{6F62C77C-EBA9-4C30-A7CE-756D23345CA6}" dt="2023-12-12T20:08:22.553" v="9905" actId="20577"/>
          <ac:graphicFrameMkLst>
            <pc:docMk/>
            <pc:sldMk cId="4232520244" sldId="308"/>
            <ac:graphicFrameMk id="12" creationId="{1FDEC35C-6BAF-222C-4F4D-C4523D7D9626}"/>
          </ac:graphicFrameMkLst>
        </pc:graphicFrameChg>
      </pc:sldChg>
      <pc:sldChg chg="addSp delSp modSp mod">
        <pc:chgData name="Ayodeji Ajilore" userId="00b927fe-7823-404d-a3e9-04c6c636e342" providerId="ADAL" clId="{6F62C77C-EBA9-4C30-A7CE-756D23345CA6}" dt="2023-12-12T20:34:34.797" v="10290"/>
        <pc:sldMkLst>
          <pc:docMk/>
          <pc:sldMk cId="3997979907" sldId="309"/>
        </pc:sldMkLst>
        <pc:spChg chg="mod">
          <ac:chgData name="Ayodeji Ajilore" userId="00b927fe-7823-404d-a3e9-04c6c636e342" providerId="ADAL" clId="{6F62C77C-EBA9-4C30-A7CE-756D23345CA6}" dt="2023-12-11T08:24:53.999" v="3007" actId="20577"/>
          <ac:spMkLst>
            <pc:docMk/>
            <pc:sldMk cId="3997979907" sldId="309"/>
            <ac:spMk id="2" creationId="{67CE9E58-1B21-3E4F-B80C-5DFB048AD5E1}"/>
          </ac:spMkLst>
        </pc:spChg>
        <pc:spChg chg="del mod">
          <ac:chgData name="Ayodeji Ajilore" userId="00b927fe-7823-404d-a3e9-04c6c636e342" providerId="ADAL" clId="{6F62C77C-EBA9-4C30-A7CE-756D23345CA6}" dt="2023-12-12T15:51:12.650" v="9641" actId="478"/>
          <ac:spMkLst>
            <pc:docMk/>
            <pc:sldMk cId="3997979907" sldId="309"/>
            <ac:spMk id="4" creationId="{0763E706-5A8F-CB8C-5848-CBA06C53035F}"/>
          </ac:spMkLst>
        </pc:spChg>
        <pc:spChg chg="add mod">
          <ac:chgData name="Ayodeji Ajilore" userId="00b927fe-7823-404d-a3e9-04c6c636e342" providerId="ADAL" clId="{6F62C77C-EBA9-4C30-A7CE-756D23345CA6}" dt="2023-12-12T15:11:34.419" v="7978" actId="14100"/>
          <ac:spMkLst>
            <pc:docMk/>
            <pc:sldMk cId="3997979907" sldId="309"/>
            <ac:spMk id="7" creationId="{64B59B90-88E8-4E49-29D7-94AD580EC66A}"/>
          </ac:spMkLst>
        </pc:spChg>
        <pc:spChg chg="add mod">
          <ac:chgData name="Ayodeji Ajilore" userId="00b927fe-7823-404d-a3e9-04c6c636e342" providerId="ADAL" clId="{6F62C77C-EBA9-4C30-A7CE-756D23345CA6}" dt="2023-12-12T15:14:35.042" v="8457" actId="1038"/>
          <ac:spMkLst>
            <pc:docMk/>
            <pc:sldMk cId="3997979907" sldId="309"/>
            <ac:spMk id="10" creationId="{C7C79B9E-969A-9C14-C31A-BD3593C6F788}"/>
          </ac:spMkLst>
        </pc:spChg>
        <pc:spChg chg="add mod">
          <ac:chgData name="Ayodeji Ajilore" userId="00b927fe-7823-404d-a3e9-04c6c636e342" providerId="ADAL" clId="{6F62C77C-EBA9-4C30-A7CE-756D23345CA6}" dt="2023-12-12T20:34:24.662" v="10287" actId="1038"/>
          <ac:spMkLst>
            <pc:docMk/>
            <pc:sldMk cId="3997979907" sldId="309"/>
            <ac:spMk id="12" creationId="{258D051A-C950-5412-FAF5-E12D54C01BFD}"/>
          </ac:spMkLst>
        </pc:spChg>
        <pc:spChg chg="del mod">
          <ac:chgData name="Ayodeji Ajilore" userId="00b927fe-7823-404d-a3e9-04c6c636e342" providerId="ADAL" clId="{6F62C77C-EBA9-4C30-A7CE-756D23345CA6}" dt="2023-12-08T08:13:36.031" v="1547" actId="478"/>
          <ac:spMkLst>
            <pc:docMk/>
            <pc:sldMk cId="3997979907" sldId="309"/>
            <ac:spMk id="14" creationId="{ABA1C81B-06A0-53FE-3890-2644E055272C}"/>
          </ac:spMkLst>
        </pc:spChg>
        <pc:spChg chg="mod">
          <ac:chgData name="Ayodeji Ajilore" userId="00b927fe-7823-404d-a3e9-04c6c636e342" providerId="ADAL" clId="{6F62C77C-EBA9-4C30-A7CE-756D23345CA6}" dt="2023-12-12T15:12:04.278" v="8172" actId="20577"/>
          <ac:spMkLst>
            <pc:docMk/>
            <pc:sldMk cId="3997979907" sldId="309"/>
            <ac:spMk id="15" creationId="{283759FE-B5C2-1FDD-6E2C-6DF3876527ED}"/>
          </ac:spMkLst>
        </pc:spChg>
        <pc:spChg chg="mod">
          <ac:chgData name="Ayodeji Ajilore" userId="00b927fe-7823-404d-a3e9-04c6c636e342" providerId="ADAL" clId="{6F62C77C-EBA9-4C30-A7CE-756D23345CA6}" dt="2023-11-27T13:47:28.943" v="139" actId="1038"/>
          <ac:spMkLst>
            <pc:docMk/>
            <pc:sldMk cId="3997979907" sldId="309"/>
            <ac:spMk id="16" creationId="{E9327B08-10B5-6339-6A23-F540D8A1BCE0}"/>
          </ac:spMkLst>
        </pc:spChg>
        <pc:graphicFrameChg chg="mod modGraphic">
          <ac:chgData name="Ayodeji Ajilore" userId="00b927fe-7823-404d-a3e9-04c6c636e342" providerId="ADAL" clId="{6F62C77C-EBA9-4C30-A7CE-756D23345CA6}" dt="2023-12-12T15:14:26.477" v="8443" actId="14100"/>
          <ac:graphicFrameMkLst>
            <pc:docMk/>
            <pc:sldMk cId="3997979907" sldId="309"/>
            <ac:graphicFrameMk id="6" creationId="{442820CD-D53B-E912-9C31-12B09CC7DAD6}"/>
          </ac:graphicFrameMkLst>
        </pc:graphicFrameChg>
        <pc:graphicFrameChg chg="add del mod">
          <ac:chgData name="Ayodeji Ajilore" userId="00b927fe-7823-404d-a3e9-04c6c636e342" providerId="ADAL" clId="{6F62C77C-EBA9-4C30-A7CE-756D23345CA6}" dt="2023-12-08T08:12:51.898" v="1518"/>
          <ac:graphicFrameMkLst>
            <pc:docMk/>
            <pc:sldMk cId="3997979907" sldId="309"/>
            <ac:graphicFrameMk id="7" creationId="{42B68D4D-B5E2-AD37-E3DB-141CE2026AB0}"/>
          </ac:graphicFrameMkLst>
        </pc:graphicFrameChg>
        <pc:graphicFrameChg chg="add mod">
          <ac:chgData name="Ayodeji Ajilore" userId="00b927fe-7823-404d-a3e9-04c6c636e342" providerId="ADAL" clId="{6F62C77C-EBA9-4C30-A7CE-756D23345CA6}" dt="2023-12-12T15:10:47.135" v="7867" actId="1036"/>
          <ac:graphicFrameMkLst>
            <pc:docMk/>
            <pc:sldMk cId="3997979907" sldId="309"/>
            <ac:graphicFrameMk id="8" creationId="{D39B8B85-572D-BC49-9702-79AE5B996CAA}"/>
          </ac:graphicFrameMkLst>
        </pc:graphicFrameChg>
        <pc:graphicFrameChg chg="mod">
          <ac:chgData name="Ayodeji Ajilore" userId="00b927fe-7823-404d-a3e9-04c6c636e342" providerId="ADAL" clId="{6F62C77C-EBA9-4C30-A7CE-756D23345CA6}" dt="2023-11-27T13:55:38.736" v="161" actId="14100"/>
          <ac:graphicFrameMkLst>
            <pc:docMk/>
            <pc:sldMk cId="3997979907" sldId="309"/>
            <ac:graphicFrameMk id="11" creationId="{3243C355-3E40-A407-C1C3-F765FAD7C0B1}"/>
          </ac:graphicFrameMkLst>
        </pc:graphicFrameChg>
        <pc:graphicFrameChg chg="mod">
          <ac:chgData name="Ayodeji Ajilore" userId="00b927fe-7823-404d-a3e9-04c6c636e342" providerId="ADAL" clId="{6F62C77C-EBA9-4C30-A7CE-756D23345CA6}" dt="2023-11-27T13:46:33.894" v="130" actId="14100"/>
          <ac:graphicFrameMkLst>
            <pc:docMk/>
            <pc:sldMk cId="3997979907" sldId="309"/>
            <ac:graphicFrameMk id="12" creationId="{F1E91855-786A-9B0F-E7E8-D0482E493A73}"/>
          </ac:graphicFrameMkLst>
        </pc:graphicFrameChg>
        <pc:graphicFrameChg chg="mod">
          <ac:chgData name="Ayodeji Ajilore" userId="00b927fe-7823-404d-a3e9-04c6c636e342" providerId="ADAL" clId="{6F62C77C-EBA9-4C30-A7CE-756D23345CA6}" dt="2023-12-12T20:34:34.797" v="10290"/>
          <ac:graphicFrameMkLst>
            <pc:docMk/>
            <pc:sldMk cId="3997979907" sldId="309"/>
            <ac:graphicFrameMk id="13" creationId="{00000000-0000-0000-0000-000000000000}"/>
          </ac:graphicFrameMkLst>
        </pc:graphicFrameChg>
        <pc:graphicFrameChg chg="del mod">
          <ac:chgData name="Ayodeji Ajilore" userId="00b927fe-7823-404d-a3e9-04c6c636e342" providerId="ADAL" clId="{6F62C77C-EBA9-4C30-A7CE-756D23345CA6}" dt="2023-12-08T08:12:44.112" v="1516" actId="21"/>
          <ac:graphicFrameMkLst>
            <pc:docMk/>
            <pc:sldMk cId="3997979907" sldId="309"/>
            <ac:graphicFrameMk id="13" creationId="{F320CDD8-5C17-A89D-1CC5-257592A16587}"/>
          </ac:graphicFrameMkLst>
        </pc:graphicFrameChg>
        <pc:graphicFrameChg chg="del mod">
          <ac:chgData name="Ayodeji Ajilore" userId="00b927fe-7823-404d-a3e9-04c6c636e342" providerId="ADAL" clId="{6F62C77C-EBA9-4C30-A7CE-756D23345CA6}" dt="2023-12-12T20:31:54.318" v="9963" actId="478"/>
          <ac:graphicFrameMkLst>
            <pc:docMk/>
            <pc:sldMk cId="3997979907" sldId="309"/>
            <ac:graphicFrameMk id="14" creationId="{0598FF98-8D45-6E55-6E0B-E993E0501CA9}"/>
          </ac:graphicFrameMkLst>
        </pc:graphicFrameChg>
        <pc:graphicFrameChg chg="add mod">
          <ac:chgData name="Ayodeji Ajilore" userId="00b927fe-7823-404d-a3e9-04c6c636e342" providerId="ADAL" clId="{6F62C77C-EBA9-4C30-A7CE-756D23345CA6}" dt="2023-12-12T20:34:06.331" v="10245" actId="14100"/>
          <ac:graphicFrameMkLst>
            <pc:docMk/>
            <pc:sldMk cId="3997979907" sldId="309"/>
            <ac:graphicFrameMk id="17" creationId="{8E98213C-FB13-B844-3DB7-98469C89892C}"/>
          </ac:graphicFrameMkLst>
        </pc:graphicFrameChg>
        <pc:cxnChg chg="mod">
          <ac:chgData name="Ayodeji Ajilore" userId="00b927fe-7823-404d-a3e9-04c6c636e342" providerId="ADAL" clId="{6F62C77C-EBA9-4C30-A7CE-756D23345CA6}" dt="2023-12-12T20:34:17.620" v="10269" actId="1037"/>
          <ac:cxnSpMkLst>
            <pc:docMk/>
            <pc:sldMk cId="3997979907" sldId="309"/>
            <ac:cxnSpMk id="5" creationId="{C939378D-C44B-F694-94E7-E0D9C581BB56}"/>
          </ac:cxnSpMkLst>
        </pc:cxnChg>
        <pc:cxnChg chg="add mod">
          <ac:chgData name="Ayodeji Ajilore" userId="00b927fe-7823-404d-a3e9-04c6c636e342" providerId="ADAL" clId="{6F62C77C-EBA9-4C30-A7CE-756D23345CA6}" dt="2023-12-12T15:11:55.188" v="8145" actId="1038"/>
          <ac:cxnSpMkLst>
            <pc:docMk/>
            <pc:sldMk cId="3997979907" sldId="309"/>
            <ac:cxnSpMk id="9" creationId="{212D7BFF-B62B-0442-A40E-541E2CC4BA1E}"/>
          </ac:cxnSpMkLst>
        </pc:cxnChg>
        <pc:cxnChg chg="add mod">
          <ac:chgData name="Ayodeji Ajilore" userId="00b927fe-7823-404d-a3e9-04c6c636e342" providerId="ADAL" clId="{6F62C77C-EBA9-4C30-A7CE-756D23345CA6}" dt="2023-12-12T15:12:53.534" v="8430" actId="1037"/>
          <ac:cxnSpMkLst>
            <pc:docMk/>
            <pc:sldMk cId="3997979907" sldId="309"/>
            <ac:cxnSpMk id="11" creationId="{C5DA8D9A-EAAD-F81E-5827-89C15DF7135B}"/>
          </ac:cxnSpMkLst>
        </pc:cxnChg>
      </pc:sldChg>
      <pc:sldChg chg="addSp delSp modSp mod">
        <pc:chgData name="Ayodeji Ajilore" userId="00b927fe-7823-404d-a3e9-04c6c636e342" providerId="ADAL" clId="{6F62C77C-EBA9-4C30-A7CE-756D23345CA6}" dt="2023-12-12T20:39:45.536" v="10324" actId="1036"/>
        <pc:sldMkLst>
          <pc:docMk/>
          <pc:sldMk cId="520482404" sldId="310"/>
        </pc:sldMkLst>
        <pc:spChg chg="mod">
          <ac:chgData name="Ayodeji Ajilore" userId="00b927fe-7823-404d-a3e9-04c6c636e342" providerId="ADAL" clId="{6F62C77C-EBA9-4C30-A7CE-756D23345CA6}" dt="2023-12-11T08:27:51.800" v="3017" actId="20577"/>
          <ac:spMkLst>
            <pc:docMk/>
            <pc:sldMk cId="520482404" sldId="310"/>
            <ac:spMk id="2" creationId="{67CE9E58-1B21-3E4F-B80C-5DFB048AD5E1}"/>
          </ac:spMkLst>
        </pc:spChg>
        <pc:spChg chg="mod">
          <ac:chgData name="Ayodeji Ajilore" userId="00b927fe-7823-404d-a3e9-04c6c636e342" providerId="ADAL" clId="{6F62C77C-EBA9-4C30-A7CE-756D23345CA6}" dt="2023-12-12T14:40:49.935" v="7283" actId="14100"/>
          <ac:spMkLst>
            <pc:docMk/>
            <pc:sldMk cId="520482404" sldId="310"/>
            <ac:spMk id="7" creationId="{7510B250-24C1-E33F-BB01-48A29E93FD78}"/>
          </ac:spMkLst>
        </pc:spChg>
        <pc:spChg chg="mod">
          <ac:chgData name="Ayodeji Ajilore" userId="00b927fe-7823-404d-a3e9-04c6c636e342" providerId="ADAL" clId="{6F62C77C-EBA9-4C30-A7CE-756D23345CA6}" dt="2023-12-12T15:51:48.783" v="9666" actId="5793"/>
          <ac:spMkLst>
            <pc:docMk/>
            <pc:sldMk cId="520482404" sldId="310"/>
            <ac:spMk id="8" creationId="{CC3313FD-8099-F15A-98CF-4FBF3A951F6A}"/>
          </ac:spMkLst>
        </pc:spChg>
        <pc:spChg chg="mod">
          <ac:chgData name="Ayodeji Ajilore" userId="00b927fe-7823-404d-a3e9-04c6c636e342" providerId="ADAL" clId="{6F62C77C-EBA9-4C30-A7CE-756D23345CA6}" dt="2023-12-12T14:44:04.505" v="7414" actId="1035"/>
          <ac:spMkLst>
            <pc:docMk/>
            <pc:sldMk cId="520482404" sldId="310"/>
            <ac:spMk id="13" creationId="{7FFE9A94-1248-A929-CBCB-55A5121336BE}"/>
          </ac:spMkLst>
        </pc:spChg>
        <pc:graphicFrameChg chg="mod">
          <ac:chgData name="Ayodeji Ajilore" userId="00b927fe-7823-404d-a3e9-04c6c636e342" providerId="ADAL" clId="{6F62C77C-EBA9-4C30-A7CE-756D23345CA6}" dt="2023-12-12T14:44:56.287" v="7423" actId="113"/>
          <ac:graphicFrameMkLst>
            <pc:docMk/>
            <pc:sldMk cId="520482404" sldId="310"/>
            <ac:graphicFrameMk id="4" creationId="{12265044-CAA4-0574-2561-77AE08005260}"/>
          </ac:graphicFrameMkLst>
        </pc:graphicFrameChg>
        <pc:graphicFrameChg chg="add del mod">
          <ac:chgData name="Ayodeji Ajilore" userId="00b927fe-7823-404d-a3e9-04c6c636e342" providerId="ADAL" clId="{6F62C77C-EBA9-4C30-A7CE-756D23345CA6}" dt="2023-12-12T20:36:39.267" v="10296"/>
          <ac:graphicFrameMkLst>
            <pc:docMk/>
            <pc:sldMk cId="520482404" sldId="310"/>
            <ac:graphicFrameMk id="5" creationId="{B8D24354-C6C0-73A6-EBA2-429D9C3952A8}"/>
          </ac:graphicFrameMkLst>
        </pc:graphicFrameChg>
        <pc:graphicFrameChg chg="mod modGraphic">
          <ac:chgData name="Ayodeji Ajilore" userId="00b927fe-7823-404d-a3e9-04c6c636e342" providerId="ADAL" clId="{6F62C77C-EBA9-4C30-A7CE-756D23345CA6}" dt="2023-12-12T20:39:06.121" v="10320" actId="1035"/>
          <ac:graphicFrameMkLst>
            <pc:docMk/>
            <pc:sldMk cId="520482404" sldId="310"/>
            <ac:graphicFrameMk id="9" creationId="{C35D7F96-28AC-DC8E-FBAF-B043524B8899}"/>
          </ac:graphicFrameMkLst>
        </pc:graphicFrameChg>
        <pc:graphicFrameChg chg="mod modGraphic">
          <ac:chgData name="Ayodeji Ajilore" userId="00b927fe-7823-404d-a3e9-04c6c636e342" providerId="ADAL" clId="{6F62C77C-EBA9-4C30-A7CE-756D23345CA6}" dt="2023-12-12T20:39:45.536" v="10324" actId="1036"/>
          <ac:graphicFrameMkLst>
            <pc:docMk/>
            <pc:sldMk cId="520482404" sldId="310"/>
            <ac:graphicFrameMk id="12" creationId="{1FDEC35C-6BAF-222C-4F4D-C4523D7D9626}"/>
          </ac:graphicFrameMkLst>
        </pc:graphicFrameChg>
      </pc:sldChg>
      <pc:sldChg chg="addSp delSp modSp mod">
        <pc:chgData name="Ayodeji Ajilore" userId="00b927fe-7823-404d-a3e9-04c6c636e342" providerId="ADAL" clId="{6F62C77C-EBA9-4C30-A7CE-756D23345CA6}" dt="2023-12-13T06:12:15.242" v="10399" actId="14100"/>
        <pc:sldMkLst>
          <pc:docMk/>
          <pc:sldMk cId="750618427" sldId="311"/>
        </pc:sldMkLst>
        <pc:spChg chg="mod">
          <ac:chgData name="Ayodeji Ajilore" userId="00b927fe-7823-404d-a3e9-04c6c636e342" providerId="ADAL" clId="{6F62C77C-EBA9-4C30-A7CE-756D23345CA6}" dt="2023-12-11T08:28:07.155" v="3027" actId="20577"/>
          <ac:spMkLst>
            <pc:docMk/>
            <pc:sldMk cId="750618427" sldId="311"/>
            <ac:spMk id="2" creationId="{67CE9E58-1B21-3E4F-B80C-5DFB048AD5E1}"/>
          </ac:spMkLst>
        </pc:spChg>
        <pc:spChg chg="del mod">
          <ac:chgData name="Ayodeji Ajilore" userId="00b927fe-7823-404d-a3e9-04c6c636e342" providerId="ADAL" clId="{6F62C77C-EBA9-4C30-A7CE-756D23345CA6}" dt="2023-12-12T15:15:38.429" v="8520" actId="478"/>
          <ac:spMkLst>
            <pc:docMk/>
            <pc:sldMk cId="750618427" sldId="311"/>
            <ac:spMk id="4" creationId="{0763E706-5A8F-CB8C-5848-CBA06C53035F}"/>
          </ac:spMkLst>
        </pc:spChg>
        <pc:spChg chg="add mod">
          <ac:chgData name="Ayodeji Ajilore" userId="00b927fe-7823-404d-a3e9-04c6c636e342" providerId="ADAL" clId="{6F62C77C-EBA9-4C30-A7CE-756D23345CA6}" dt="2023-12-12T15:18:06.930" v="9032" actId="1038"/>
          <ac:spMkLst>
            <pc:docMk/>
            <pc:sldMk cId="750618427" sldId="311"/>
            <ac:spMk id="9" creationId="{6337CDA5-39C4-7124-9A2F-60D8D7B10746}"/>
          </ac:spMkLst>
        </pc:spChg>
        <pc:spChg chg="add mod">
          <ac:chgData name="Ayodeji Ajilore" userId="00b927fe-7823-404d-a3e9-04c6c636e342" providerId="ADAL" clId="{6F62C77C-EBA9-4C30-A7CE-756D23345CA6}" dt="2023-12-12T15:19:08.185" v="9076" actId="1037"/>
          <ac:spMkLst>
            <pc:docMk/>
            <pc:sldMk cId="750618427" sldId="311"/>
            <ac:spMk id="12" creationId="{1FB6DFF6-9D28-B663-D4E1-0214075CE733}"/>
          </ac:spMkLst>
        </pc:spChg>
        <pc:spChg chg="add mod">
          <ac:chgData name="Ayodeji Ajilore" userId="00b927fe-7823-404d-a3e9-04c6c636e342" providerId="ADAL" clId="{6F62C77C-EBA9-4C30-A7CE-756D23345CA6}" dt="2023-12-12T15:16:45.767" v="8897" actId="1035"/>
          <ac:spMkLst>
            <pc:docMk/>
            <pc:sldMk cId="750618427" sldId="311"/>
            <ac:spMk id="14" creationId="{24443038-27F1-EAAB-B422-60317D98790E}"/>
          </ac:spMkLst>
        </pc:spChg>
        <pc:spChg chg="del mod">
          <ac:chgData name="Ayodeji Ajilore" userId="00b927fe-7823-404d-a3e9-04c6c636e342" providerId="ADAL" clId="{6F62C77C-EBA9-4C30-A7CE-756D23345CA6}" dt="2023-12-08T08:54:33.948" v="1994" actId="478"/>
          <ac:spMkLst>
            <pc:docMk/>
            <pc:sldMk cId="750618427" sldId="311"/>
            <ac:spMk id="14" creationId="{ABA1C81B-06A0-53FE-3890-2644E055272C}"/>
          </ac:spMkLst>
        </pc:spChg>
        <pc:spChg chg="mod">
          <ac:chgData name="Ayodeji Ajilore" userId="00b927fe-7823-404d-a3e9-04c6c636e342" providerId="ADAL" clId="{6F62C77C-EBA9-4C30-A7CE-756D23345CA6}" dt="2023-12-12T15:19:16.896" v="9085" actId="6549"/>
          <ac:spMkLst>
            <pc:docMk/>
            <pc:sldMk cId="750618427" sldId="311"/>
            <ac:spMk id="15" creationId="{283759FE-B5C2-1FDD-6E2C-6DF3876527ED}"/>
          </ac:spMkLst>
        </pc:spChg>
        <pc:spChg chg="mod">
          <ac:chgData name="Ayodeji Ajilore" userId="00b927fe-7823-404d-a3e9-04c6c636e342" providerId="ADAL" clId="{6F62C77C-EBA9-4C30-A7CE-756D23345CA6}" dt="2023-12-08T09:05:58.380" v="2203" actId="6549"/>
          <ac:spMkLst>
            <pc:docMk/>
            <pc:sldMk cId="750618427" sldId="311"/>
            <ac:spMk id="16" creationId="{E9327B08-10B5-6339-6A23-F540D8A1BCE0}"/>
          </ac:spMkLst>
        </pc:spChg>
        <pc:graphicFrameChg chg="add mod">
          <ac:chgData name="Ayodeji Ajilore" userId="00b927fe-7823-404d-a3e9-04c6c636e342" providerId="ADAL" clId="{6F62C77C-EBA9-4C30-A7CE-756D23345CA6}" dt="2023-12-12T15:18:54.267" v="9063" actId="14100"/>
          <ac:graphicFrameMkLst>
            <pc:docMk/>
            <pc:sldMk cId="750618427" sldId="311"/>
            <ac:graphicFrameMk id="6" creationId="{C287B60A-B823-4EA0-8B4E-FE01FA7CA522}"/>
          </ac:graphicFrameMkLst>
        </pc:graphicFrameChg>
        <pc:graphicFrameChg chg="mod modGraphic">
          <ac:chgData name="Ayodeji Ajilore" userId="00b927fe-7823-404d-a3e9-04c6c636e342" providerId="ADAL" clId="{6F62C77C-EBA9-4C30-A7CE-756D23345CA6}" dt="2023-12-12T15:20:09.863" v="9092" actId="1036"/>
          <ac:graphicFrameMkLst>
            <pc:docMk/>
            <pc:sldMk cId="750618427" sldId="311"/>
            <ac:graphicFrameMk id="7" creationId="{670739BF-B3C2-D2E1-017E-799F1FA77B9C}"/>
          </ac:graphicFrameMkLst>
        </pc:graphicFrameChg>
        <pc:graphicFrameChg chg="mod">
          <ac:chgData name="Ayodeji Ajilore" userId="00b927fe-7823-404d-a3e9-04c6c636e342" providerId="ADAL" clId="{6F62C77C-EBA9-4C30-A7CE-756D23345CA6}" dt="2023-12-08T09:03:14.459" v="2202"/>
          <ac:graphicFrameMkLst>
            <pc:docMk/>
            <pc:sldMk cId="750618427" sldId="311"/>
            <ac:graphicFrameMk id="8" creationId="{7161803D-B359-38E5-F0EB-6EAF30D5B2D9}"/>
          </ac:graphicFrameMkLst>
        </pc:graphicFrameChg>
        <pc:graphicFrameChg chg="add del mod">
          <ac:chgData name="Ayodeji Ajilore" userId="00b927fe-7823-404d-a3e9-04c6c636e342" providerId="ADAL" clId="{6F62C77C-EBA9-4C30-A7CE-756D23345CA6}" dt="2023-12-08T09:02:04.563" v="2201" actId="14100"/>
          <ac:graphicFrameMkLst>
            <pc:docMk/>
            <pc:sldMk cId="750618427" sldId="311"/>
            <ac:graphicFrameMk id="9" creationId="{0751D7B5-8BAE-A12D-6B22-189D8CC4D14E}"/>
          </ac:graphicFrameMkLst>
        </pc:graphicFrameChg>
        <pc:graphicFrameChg chg="del">
          <ac:chgData name="Ayodeji Ajilore" userId="00b927fe-7823-404d-a3e9-04c6c636e342" providerId="ADAL" clId="{6F62C77C-EBA9-4C30-A7CE-756D23345CA6}" dt="2023-12-08T08:53:52.702" v="1945" actId="478"/>
          <ac:graphicFrameMkLst>
            <pc:docMk/>
            <pc:sldMk cId="750618427" sldId="311"/>
            <ac:graphicFrameMk id="10" creationId="{83E3D313-01A4-57CD-4B78-FA6540E27468}"/>
          </ac:graphicFrameMkLst>
        </pc:graphicFrameChg>
        <pc:graphicFrameChg chg="mod">
          <ac:chgData name="Ayodeji Ajilore" userId="00b927fe-7823-404d-a3e9-04c6c636e342" providerId="ADAL" clId="{6F62C77C-EBA9-4C30-A7CE-756D23345CA6}" dt="2023-12-13T06:12:15.242" v="10399" actId="14100"/>
          <ac:graphicFrameMkLst>
            <pc:docMk/>
            <pc:sldMk cId="750618427" sldId="311"/>
            <ac:graphicFrameMk id="10" creationId="{866ECA88-F872-ACEF-AC42-EE44A9B4FA8F}"/>
          </ac:graphicFrameMkLst>
        </pc:graphicFrameChg>
        <pc:graphicFrameChg chg="mod">
          <ac:chgData name="Ayodeji Ajilore" userId="00b927fe-7823-404d-a3e9-04c6c636e342" providerId="ADAL" clId="{6F62C77C-EBA9-4C30-A7CE-756D23345CA6}" dt="2023-12-12T15:16:57.826" v="8900" actId="14100"/>
          <ac:graphicFrameMkLst>
            <pc:docMk/>
            <pc:sldMk cId="750618427" sldId="311"/>
            <ac:graphicFrameMk id="18" creationId="{77C95085-2054-92D3-87FD-A3004EB160E2}"/>
          </ac:graphicFrameMkLst>
        </pc:graphicFrameChg>
        <pc:cxnChg chg="del mod">
          <ac:chgData name="Ayodeji Ajilore" userId="00b927fe-7823-404d-a3e9-04c6c636e342" providerId="ADAL" clId="{6F62C77C-EBA9-4C30-A7CE-756D23345CA6}" dt="2023-12-12T15:15:32.001" v="8519" actId="478"/>
          <ac:cxnSpMkLst>
            <pc:docMk/>
            <pc:sldMk cId="750618427" sldId="311"/>
            <ac:cxnSpMk id="5" creationId="{C939378D-C44B-F694-94E7-E0D9C581BB56}"/>
          </ac:cxnSpMkLst>
        </pc:cxnChg>
        <pc:cxnChg chg="add del mod">
          <ac:chgData name="Ayodeji Ajilore" userId="00b927fe-7823-404d-a3e9-04c6c636e342" providerId="ADAL" clId="{6F62C77C-EBA9-4C30-A7CE-756D23345CA6}" dt="2023-12-12T14:47:54.483" v="7437"/>
          <ac:cxnSpMkLst>
            <pc:docMk/>
            <pc:sldMk cId="750618427" sldId="311"/>
            <ac:cxnSpMk id="8" creationId="{3BEE68F2-4049-070D-1D38-9181DF5490BE}"/>
          </ac:cxnSpMkLst>
        </pc:cxnChg>
        <pc:cxnChg chg="add mod">
          <ac:chgData name="Ayodeji Ajilore" userId="00b927fe-7823-404d-a3e9-04c6c636e342" providerId="ADAL" clId="{6F62C77C-EBA9-4C30-A7CE-756D23345CA6}" dt="2023-12-12T15:18:01.397" v="9013" actId="1035"/>
          <ac:cxnSpMkLst>
            <pc:docMk/>
            <pc:sldMk cId="750618427" sldId="311"/>
            <ac:cxnSpMk id="11" creationId="{266B2DCE-71D7-5479-ADA5-0D6B0703A908}"/>
          </ac:cxnSpMkLst>
        </pc:cxnChg>
        <pc:cxnChg chg="add mod">
          <ac:chgData name="Ayodeji Ajilore" userId="00b927fe-7823-404d-a3e9-04c6c636e342" providerId="ADAL" clId="{6F62C77C-EBA9-4C30-A7CE-756D23345CA6}" dt="2023-12-12T15:19:08.185" v="9076" actId="1037"/>
          <ac:cxnSpMkLst>
            <pc:docMk/>
            <pc:sldMk cId="750618427" sldId="311"/>
            <ac:cxnSpMk id="13" creationId="{7233F0F4-EEB8-C133-F4C4-7F0F925E5E68}"/>
          </ac:cxnSpMkLst>
        </pc:cxnChg>
        <pc:cxnChg chg="add mod">
          <ac:chgData name="Ayodeji Ajilore" userId="00b927fe-7823-404d-a3e9-04c6c636e342" providerId="ADAL" clId="{6F62C77C-EBA9-4C30-A7CE-756D23345CA6}" dt="2023-12-12T15:16:45.767" v="8897" actId="1035"/>
          <ac:cxnSpMkLst>
            <pc:docMk/>
            <pc:sldMk cId="750618427" sldId="311"/>
            <ac:cxnSpMk id="17" creationId="{AC39C04D-1E40-E6F4-C716-7BA2F69C5D54}"/>
          </ac:cxnSpMkLst>
        </pc:cxnChg>
      </pc:sldChg>
      <pc:sldChg chg="modSp add mod">
        <pc:chgData name="Ayodeji Ajilore" userId="00b927fe-7823-404d-a3e9-04c6c636e342" providerId="ADAL" clId="{6F62C77C-EBA9-4C30-A7CE-756D23345CA6}" dt="2023-12-07T03:37:57.563" v="661" actId="20577"/>
        <pc:sldMkLst>
          <pc:docMk/>
          <pc:sldMk cId="1895933540" sldId="314"/>
        </pc:sldMkLst>
        <pc:spChg chg="mod">
          <ac:chgData name="Ayodeji Ajilore" userId="00b927fe-7823-404d-a3e9-04c6c636e342" providerId="ADAL" clId="{6F62C77C-EBA9-4C30-A7CE-756D23345CA6}" dt="2023-11-27T13:45:56.255" v="124" actId="255"/>
          <ac:spMkLst>
            <pc:docMk/>
            <pc:sldMk cId="1895933540" sldId="314"/>
            <ac:spMk id="2" creationId="{67CE9E58-1B21-3E4F-B80C-5DFB048AD5E1}"/>
          </ac:spMkLst>
        </pc:spChg>
        <pc:spChg chg="mod">
          <ac:chgData name="Ayodeji Ajilore" userId="00b927fe-7823-404d-a3e9-04c6c636e342" providerId="ADAL" clId="{6F62C77C-EBA9-4C30-A7CE-756D23345CA6}" dt="2023-12-07T03:36:28.877" v="654"/>
          <ac:spMkLst>
            <pc:docMk/>
            <pc:sldMk cId="1895933540" sldId="314"/>
            <ac:spMk id="6" creationId="{56240301-73F5-E6B5-4C86-5BC57C153EEA}"/>
          </ac:spMkLst>
        </pc:spChg>
        <pc:spChg chg="mod">
          <ac:chgData name="Ayodeji Ajilore" userId="00b927fe-7823-404d-a3e9-04c6c636e342" providerId="ADAL" clId="{6F62C77C-EBA9-4C30-A7CE-756D23345CA6}" dt="2023-11-27T13:06:24.529" v="19" actId="14100"/>
          <ac:spMkLst>
            <pc:docMk/>
            <pc:sldMk cId="1895933540" sldId="314"/>
            <ac:spMk id="11" creationId="{4C425183-26A4-6EB8-64AF-DEDBE5FD4A14}"/>
          </ac:spMkLst>
        </pc:spChg>
        <pc:spChg chg="mod">
          <ac:chgData name="Ayodeji Ajilore" userId="00b927fe-7823-404d-a3e9-04c6c636e342" providerId="ADAL" clId="{6F62C77C-EBA9-4C30-A7CE-756D23345CA6}" dt="2023-12-07T03:37:57.563" v="661" actId="20577"/>
          <ac:spMkLst>
            <pc:docMk/>
            <pc:sldMk cId="1895933540" sldId="314"/>
            <ac:spMk id="12" creationId="{4D9372BF-27FB-603C-32B5-7296653C2061}"/>
          </ac:spMkLst>
        </pc:spChg>
        <pc:spChg chg="mod">
          <ac:chgData name="Ayodeji Ajilore" userId="00b927fe-7823-404d-a3e9-04c6c636e342" providerId="ADAL" clId="{6F62C77C-EBA9-4C30-A7CE-756D23345CA6}" dt="2023-11-27T13:07:04.804" v="29" actId="1038"/>
          <ac:spMkLst>
            <pc:docMk/>
            <pc:sldMk cId="1895933540" sldId="314"/>
            <ac:spMk id="13" creationId="{9A2FEA00-7707-D353-EB5C-3679E98BCA93}"/>
          </ac:spMkLst>
        </pc:spChg>
        <pc:spChg chg="mod">
          <ac:chgData name="Ayodeji Ajilore" userId="00b927fe-7823-404d-a3e9-04c6c636e342" providerId="ADAL" clId="{6F62C77C-EBA9-4C30-A7CE-756D23345CA6}" dt="2023-12-07T03:36:46.147" v="655"/>
          <ac:spMkLst>
            <pc:docMk/>
            <pc:sldMk cId="1895933540" sldId="314"/>
            <ac:spMk id="17" creationId="{90107710-7641-C93A-D3F7-2FE8826DBCC1}"/>
          </ac:spMkLst>
        </pc:spChg>
      </pc:sldChg>
      <pc:sldChg chg="modSp add mod">
        <pc:chgData name="Ayodeji Ajilore" userId="00b927fe-7823-404d-a3e9-04c6c636e342" providerId="ADAL" clId="{6F62C77C-EBA9-4C30-A7CE-756D23345CA6}" dt="2023-12-13T06:12:28.039" v="10413" actId="20577"/>
        <pc:sldMkLst>
          <pc:docMk/>
          <pc:sldMk cId="3599922723" sldId="315"/>
        </pc:sldMkLst>
        <pc:spChg chg="mod">
          <ac:chgData name="Ayodeji Ajilore" userId="00b927fe-7823-404d-a3e9-04c6c636e342" providerId="ADAL" clId="{6F62C77C-EBA9-4C30-A7CE-756D23345CA6}" dt="2023-12-13T06:12:28.039" v="10413" actId="20577"/>
          <ac:spMkLst>
            <pc:docMk/>
            <pc:sldMk cId="3599922723" sldId="315"/>
            <ac:spMk id="2" creationId="{67CE9E58-1B21-3E4F-B80C-5DFB048AD5E1}"/>
          </ac:spMkLst>
        </pc:spChg>
        <pc:spChg chg="mod">
          <ac:chgData name="Ayodeji Ajilore" userId="00b927fe-7823-404d-a3e9-04c6c636e342" providerId="ADAL" clId="{6F62C77C-EBA9-4C30-A7CE-756D23345CA6}" dt="2023-12-12T15:58:11.882" v="9826" actId="20577"/>
          <ac:spMkLst>
            <pc:docMk/>
            <pc:sldMk cId="3599922723" sldId="315"/>
            <ac:spMk id="7" creationId="{7510B250-24C1-E33F-BB01-48A29E93FD78}"/>
          </ac:spMkLst>
        </pc:spChg>
        <pc:spChg chg="mod">
          <ac:chgData name="Ayodeji Ajilore" userId="00b927fe-7823-404d-a3e9-04c6c636e342" providerId="ADAL" clId="{6F62C77C-EBA9-4C30-A7CE-756D23345CA6}" dt="2023-12-07T10:02:33.246" v="798" actId="13926"/>
          <ac:spMkLst>
            <pc:docMk/>
            <pc:sldMk cId="3599922723" sldId="315"/>
            <ac:spMk id="8" creationId="{CC3313FD-8099-F15A-98CF-4FBF3A951F6A}"/>
          </ac:spMkLst>
        </pc:spChg>
        <pc:graphicFrameChg chg="mod modGraphic">
          <ac:chgData name="Ayodeji Ajilore" userId="00b927fe-7823-404d-a3e9-04c6c636e342" providerId="ADAL" clId="{6F62C77C-EBA9-4C30-A7CE-756D23345CA6}" dt="2023-12-08T09:14:31.015" v="2527" actId="2062"/>
          <ac:graphicFrameMkLst>
            <pc:docMk/>
            <pc:sldMk cId="3599922723" sldId="315"/>
            <ac:graphicFrameMk id="9" creationId="{C35D7F96-28AC-DC8E-FBAF-B043524B8899}"/>
          </ac:graphicFrameMkLst>
        </pc:graphicFrameChg>
        <pc:graphicFrameChg chg="modGraphic">
          <ac:chgData name="Ayodeji Ajilore" userId="00b927fe-7823-404d-a3e9-04c6c636e342" providerId="ADAL" clId="{6F62C77C-EBA9-4C30-A7CE-756D23345CA6}" dt="2023-12-08T09:14:40.994" v="2528" actId="207"/>
          <ac:graphicFrameMkLst>
            <pc:docMk/>
            <pc:sldMk cId="3599922723" sldId="315"/>
            <ac:graphicFrameMk id="12" creationId="{1FDEC35C-6BAF-222C-4F4D-C4523D7D9626}"/>
          </ac:graphicFrameMkLst>
        </pc:graphicFrameChg>
      </pc:sldChg>
      <pc:sldChg chg="addSp delSp modSp add mod replId addCm delCm modCm">
        <pc:chgData name="Ayodeji Ajilore" userId="00b927fe-7823-404d-a3e9-04c6c636e342" providerId="ADAL" clId="{6F62C77C-EBA9-4C30-A7CE-756D23345CA6}" dt="2023-12-13T06:12:01.989" v="10376" actId="20577"/>
        <pc:sldMkLst>
          <pc:docMk/>
          <pc:sldMk cId="4228332250" sldId="316"/>
        </pc:sldMkLst>
        <pc:spChg chg="mod">
          <ac:chgData name="Ayodeji Ajilore" userId="00b927fe-7823-404d-a3e9-04c6c636e342" providerId="ADAL" clId="{6F62C77C-EBA9-4C30-A7CE-756D23345CA6}" dt="2023-12-13T06:12:01.989" v="10376" actId="20577"/>
          <ac:spMkLst>
            <pc:docMk/>
            <pc:sldMk cId="4228332250" sldId="316"/>
            <ac:spMk id="2" creationId="{67CE9E58-1B21-3E4F-B80C-5DFB048AD5E1}"/>
          </ac:spMkLst>
        </pc:spChg>
        <pc:spChg chg="mod">
          <ac:chgData name="Ayodeji Ajilore" userId="00b927fe-7823-404d-a3e9-04c6c636e342" providerId="ADAL" clId="{6F62C77C-EBA9-4C30-A7CE-756D23345CA6}" dt="2023-12-12T15:47:58.857" v="9639" actId="1035"/>
          <ac:spMkLst>
            <pc:docMk/>
            <pc:sldMk cId="4228332250" sldId="316"/>
            <ac:spMk id="4" creationId="{0763E706-5A8F-CB8C-5848-CBA06C53035F}"/>
          </ac:spMkLst>
        </pc:spChg>
        <pc:spChg chg="add del mod">
          <ac:chgData name="Ayodeji Ajilore" userId="00b927fe-7823-404d-a3e9-04c6c636e342" providerId="ADAL" clId="{6F62C77C-EBA9-4C30-A7CE-756D23345CA6}" dt="2023-12-12T15:47:23.492" v="9611" actId="478"/>
          <ac:spMkLst>
            <pc:docMk/>
            <pc:sldMk cId="4228332250" sldId="316"/>
            <ac:spMk id="9" creationId="{5306F335-A320-A39E-C4CA-03B1B57049EA}"/>
          </ac:spMkLst>
        </pc:spChg>
        <pc:spChg chg="add del mod">
          <ac:chgData name="Ayodeji Ajilore" userId="00b927fe-7823-404d-a3e9-04c6c636e342" providerId="ADAL" clId="{6F62C77C-EBA9-4C30-A7CE-756D23345CA6}" dt="2023-12-12T15:44:27.033" v="9532" actId="478"/>
          <ac:spMkLst>
            <pc:docMk/>
            <pc:sldMk cId="4228332250" sldId="316"/>
            <ac:spMk id="11" creationId="{4063A08E-970C-0299-3D16-37184D7559DE}"/>
          </ac:spMkLst>
        </pc:spChg>
        <pc:spChg chg="add del mod">
          <ac:chgData name="Ayodeji Ajilore" userId="00b927fe-7823-404d-a3e9-04c6c636e342" providerId="ADAL" clId="{6F62C77C-EBA9-4C30-A7CE-756D23345CA6}" dt="2023-12-12T15:44:25.321" v="9531" actId="478"/>
          <ac:spMkLst>
            <pc:docMk/>
            <pc:sldMk cId="4228332250" sldId="316"/>
            <ac:spMk id="12" creationId="{24F55C13-55C3-B254-C9E1-EE2B981B8997}"/>
          </ac:spMkLst>
        </pc:spChg>
        <pc:spChg chg="add del mod">
          <ac:chgData name="Ayodeji Ajilore" userId="00b927fe-7823-404d-a3e9-04c6c636e342" providerId="ADAL" clId="{6F62C77C-EBA9-4C30-A7CE-756D23345CA6}" dt="2023-12-12T15:40:51.466" v="9485" actId="14100"/>
          <ac:spMkLst>
            <pc:docMk/>
            <pc:sldMk cId="4228332250" sldId="316"/>
            <ac:spMk id="13" creationId="{2F6C2A63-4EA5-4808-8B2E-994304FD2F71}"/>
          </ac:spMkLst>
        </pc:spChg>
        <pc:spChg chg="del mod">
          <ac:chgData name="Ayodeji Ajilore" userId="00b927fe-7823-404d-a3e9-04c6c636e342" providerId="ADAL" clId="{6F62C77C-EBA9-4C30-A7CE-756D23345CA6}" dt="2023-12-08T09:09:37.640" v="2221" actId="478"/>
          <ac:spMkLst>
            <pc:docMk/>
            <pc:sldMk cId="4228332250" sldId="316"/>
            <ac:spMk id="14" creationId="{ABA1C81B-06A0-53FE-3890-2644E055272C}"/>
          </ac:spMkLst>
        </pc:spChg>
        <pc:spChg chg="add mod">
          <ac:chgData name="Ayodeji Ajilore" userId="00b927fe-7823-404d-a3e9-04c6c636e342" providerId="ADAL" clId="{6F62C77C-EBA9-4C30-A7CE-756D23345CA6}" dt="2023-12-12T15:39:54.630" v="9461" actId="20577"/>
          <ac:spMkLst>
            <pc:docMk/>
            <pc:sldMk cId="4228332250" sldId="316"/>
            <ac:spMk id="14" creationId="{C929C3A2-8E7D-F53D-7270-715E8D7C5C3F}"/>
          </ac:spMkLst>
        </pc:spChg>
        <pc:spChg chg="mod">
          <ac:chgData name="Ayodeji Ajilore" userId="00b927fe-7823-404d-a3e9-04c6c636e342" providerId="ADAL" clId="{6F62C77C-EBA9-4C30-A7CE-756D23345CA6}" dt="2023-12-08T09:10:06.435" v="2396" actId="20577"/>
          <ac:spMkLst>
            <pc:docMk/>
            <pc:sldMk cId="4228332250" sldId="316"/>
            <ac:spMk id="15" creationId="{283759FE-B5C2-1FDD-6E2C-6DF3876527ED}"/>
          </ac:spMkLst>
        </pc:spChg>
        <pc:spChg chg="mod">
          <ac:chgData name="Ayodeji Ajilore" userId="00b927fe-7823-404d-a3e9-04c6c636e342" providerId="ADAL" clId="{6F62C77C-EBA9-4C30-A7CE-756D23345CA6}" dt="2023-12-07T12:35:16.889" v="1090" actId="6549"/>
          <ac:spMkLst>
            <pc:docMk/>
            <pc:sldMk cId="4228332250" sldId="316"/>
            <ac:spMk id="16" creationId="{E9327B08-10B5-6339-6A23-F540D8A1BCE0}"/>
          </ac:spMkLst>
        </pc:spChg>
        <pc:graphicFrameChg chg="del mod ord">
          <ac:chgData name="Ayodeji Ajilore" userId="00b927fe-7823-404d-a3e9-04c6c636e342" providerId="ADAL" clId="{6F62C77C-EBA9-4C30-A7CE-756D23345CA6}" dt="2023-12-12T15:44:22.604" v="9530" actId="478"/>
          <ac:graphicFrameMkLst>
            <pc:docMk/>
            <pc:sldMk cId="4228332250" sldId="316"/>
            <ac:graphicFrameMk id="6" creationId="{1D0873BE-0BBA-2E98-7B82-DD48A79F39F6}"/>
          </ac:graphicFrameMkLst>
        </pc:graphicFrameChg>
        <pc:graphicFrameChg chg="mod modGraphic">
          <ac:chgData name="Ayodeji Ajilore" userId="00b927fe-7823-404d-a3e9-04c6c636e342" providerId="ADAL" clId="{6F62C77C-EBA9-4C30-A7CE-756D23345CA6}" dt="2023-12-12T15:45:08.289" v="9546" actId="14100"/>
          <ac:graphicFrameMkLst>
            <pc:docMk/>
            <pc:sldMk cId="4228332250" sldId="316"/>
            <ac:graphicFrameMk id="7" creationId="{670739BF-B3C2-D2E1-017E-799F1FA77B9C}"/>
          </ac:graphicFrameMkLst>
        </pc:graphicFrameChg>
        <pc:graphicFrameChg chg="del mod">
          <ac:chgData name="Ayodeji Ajilore" userId="00b927fe-7823-404d-a3e9-04c6c636e342" providerId="ADAL" clId="{6F62C77C-EBA9-4C30-A7CE-756D23345CA6}" dt="2023-12-12T15:44:20.273" v="9529" actId="478"/>
          <ac:graphicFrameMkLst>
            <pc:docMk/>
            <pc:sldMk cId="4228332250" sldId="316"/>
            <ac:graphicFrameMk id="8" creationId="{7161803D-B359-38E5-F0EB-6EAF30D5B2D9}"/>
          </ac:graphicFrameMkLst>
        </pc:graphicFrameChg>
        <pc:graphicFrameChg chg="mod">
          <ac:chgData name="Ayodeji Ajilore" userId="00b927fe-7823-404d-a3e9-04c6c636e342" providerId="ADAL" clId="{6F62C77C-EBA9-4C30-A7CE-756D23345CA6}" dt="2023-12-12T15:45:05.940" v="9545" actId="14100"/>
          <ac:graphicFrameMkLst>
            <pc:docMk/>
            <pc:sldMk cId="4228332250" sldId="316"/>
            <ac:graphicFrameMk id="17" creationId="{6D93DCA6-E3B6-B4AD-1042-302671EA4B44}"/>
          </ac:graphicFrameMkLst>
        </pc:graphicFrameChg>
        <pc:graphicFrameChg chg="mod">
          <ac:chgData name="Ayodeji Ajilore" userId="00b927fe-7823-404d-a3e9-04c6c636e342" providerId="ADAL" clId="{6F62C77C-EBA9-4C30-A7CE-756D23345CA6}" dt="2023-12-12T15:48:04.161" v="9640" actId="14100"/>
          <ac:graphicFrameMkLst>
            <pc:docMk/>
            <pc:sldMk cId="4228332250" sldId="316"/>
            <ac:graphicFrameMk id="19" creationId="{00000000-0008-0000-0500-000003000000}"/>
          </ac:graphicFrameMkLst>
        </pc:graphicFrameChg>
        <pc:graphicFrameChg chg="add mod">
          <ac:chgData name="Ayodeji Ajilore" userId="00b927fe-7823-404d-a3e9-04c6c636e342" providerId="ADAL" clId="{6F62C77C-EBA9-4C30-A7CE-756D23345CA6}" dt="2023-12-12T15:47:53.588" v="9630" actId="1036"/>
          <ac:graphicFrameMkLst>
            <pc:docMk/>
            <pc:sldMk cId="4228332250" sldId="316"/>
            <ac:graphicFrameMk id="20" creationId="{B78EC9B0-EE36-77A9-5E5D-2AA45DAD4FC8}"/>
          </ac:graphicFrameMkLst>
        </pc:graphicFrameChg>
        <pc:cxnChg chg="mod">
          <ac:chgData name="Ayodeji Ajilore" userId="00b927fe-7823-404d-a3e9-04c6c636e342" providerId="ADAL" clId="{6F62C77C-EBA9-4C30-A7CE-756D23345CA6}" dt="2023-12-12T15:47:58.857" v="9639" actId="1035"/>
          <ac:cxnSpMkLst>
            <pc:docMk/>
            <pc:sldMk cId="4228332250" sldId="316"/>
            <ac:cxnSpMk id="5" creationId="{C939378D-C44B-F694-94E7-E0D9C581BB56}"/>
          </ac:cxnSpMkLst>
        </pc:cxnChg>
        <pc:cxnChg chg="add del mod">
          <ac:chgData name="Ayodeji Ajilore" userId="00b927fe-7823-404d-a3e9-04c6c636e342" providerId="ADAL" clId="{6F62C77C-EBA9-4C30-A7CE-756D23345CA6}" dt="2023-12-12T15:47:23.492" v="9611" actId="478"/>
          <ac:cxnSpMkLst>
            <pc:docMk/>
            <pc:sldMk cId="4228332250" sldId="316"/>
            <ac:cxnSpMk id="10" creationId="{6A54509B-A9D9-64C5-4F48-08426D24CB04}"/>
          </ac:cxnSpMkLst>
        </pc:cxnChg>
        <pc:cxnChg chg="add mod">
          <ac:chgData name="Ayodeji Ajilore" userId="00b927fe-7823-404d-a3e9-04c6c636e342" providerId="ADAL" clId="{6F62C77C-EBA9-4C30-A7CE-756D23345CA6}" dt="2023-12-12T20:10:17.988" v="9914" actId="1037"/>
          <ac:cxnSpMkLst>
            <pc:docMk/>
            <pc:sldMk cId="4228332250" sldId="316"/>
            <ac:cxnSpMk id="18" creationId="{96359519-6964-8332-D18B-8A8501799B6D}"/>
          </ac:cxnSpMkLst>
        </pc:cxnChg>
        <pc:extLst>
          <p:ext xmlns:p="http://schemas.openxmlformats.org/presentationml/2006/main" uri="{D6D511B9-2390-475A-947B-AFAB55BFBCF1}">
            <pc226:cmChg xmlns:pc226="http://schemas.microsoft.com/office/powerpoint/2022/06/main/command" chg="add del mod">
              <pc226:chgData name="Ayodeji Ajilore" userId="00b927fe-7823-404d-a3e9-04c6c636e342" providerId="ADAL" clId="{6F62C77C-EBA9-4C30-A7CE-756D23345CA6}" dt="2023-12-12T20:10:06.699" v="9912"/>
              <pc2:cmMkLst xmlns:pc2="http://schemas.microsoft.com/office/powerpoint/2019/9/main/command">
                <pc:docMk/>
                <pc:sldMk cId="4228332250" sldId="316"/>
                <pc2:cmMk id="{A25828C3-B3DD-49E4-AB12-88071AB52D8D}"/>
              </pc2:cmMkLst>
            </pc226:cmChg>
          </p:ext>
        </pc:extLst>
      </pc:sldChg>
    </pc:docChg>
  </pc:docChgLst>
  <pc:docChgLst>
    <pc:chgData name="Nuale Graham" userId="S::nuale.graham@arm.com.ng::3921300a-f7e0-43d4-bbfb-2b8bc62b5537" providerId="AD" clId="Web-{0FD8A438-186D-82C3-2EDA-338157CED321}"/>
    <pc:docChg chg="modSld">
      <pc:chgData name="Nuale Graham" userId="S::nuale.graham@arm.com.ng::3921300a-f7e0-43d4-bbfb-2b8bc62b5537" providerId="AD" clId="Web-{0FD8A438-186D-82C3-2EDA-338157CED321}" dt="2024-01-05T06:31:39.452" v="3"/>
      <pc:docMkLst>
        <pc:docMk/>
      </pc:docMkLst>
      <pc:sldChg chg="modSp">
        <pc:chgData name="Nuale Graham" userId="S::nuale.graham@arm.com.ng::3921300a-f7e0-43d4-bbfb-2b8bc62b5537" providerId="AD" clId="Web-{0FD8A438-186D-82C3-2EDA-338157CED321}" dt="2024-01-05T06:31:39.452" v="3"/>
        <pc:sldMkLst>
          <pc:docMk/>
          <pc:sldMk cId="4232520244" sldId="308"/>
        </pc:sldMkLst>
        <pc:graphicFrameChg chg="mod modGraphic">
          <ac:chgData name="Nuale Graham" userId="S::nuale.graham@arm.com.ng::3921300a-f7e0-43d4-bbfb-2b8bc62b5537" providerId="AD" clId="Web-{0FD8A438-186D-82C3-2EDA-338157CED321}" dt="2024-01-05T06:31:39.452" v="3"/>
          <ac:graphicFrameMkLst>
            <pc:docMk/>
            <pc:sldMk cId="4232520244" sldId="308"/>
            <ac:graphicFrameMk id="12" creationId="{1FDEC35C-6BAF-222C-4F4D-C4523D7D9626}"/>
          </ac:graphicFrameMkLst>
        </pc:graphicFrameChg>
      </pc:sldChg>
    </pc:docChg>
  </pc:docChgLst>
  <pc:docChgLst>
    <pc:chgData name="Amarachi Abiakam" userId="S::amarachi.abiakam@arm.com.ng::9ba3a740-af7a-4319-a6c0-a53e0b75478b" providerId="AD" clId="Web-{AF1E3E5F-CC92-629A-6230-9118043E1B75}"/>
    <pc:docChg chg="modSld">
      <pc:chgData name="Amarachi Abiakam" userId="S::amarachi.abiakam@arm.com.ng::9ba3a740-af7a-4319-a6c0-a53e0b75478b" providerId="AD" clId="Web-{AF1E3E5F-CC92-629A-6230-9118043E1B75}" dt="2024-01-04T15:16:28.691" v="23"/>
      <pc:docMkLst>
        <pc:docMk/>
      </pc:docMkLst>
      <pc:sldChg chg="modSp">
        <pc:chgData name="Amarachi Abiakam" userId="S::amarachi.abiakam@arm.com.ng::9ba3a740-af7a-4319-a6c0-a53e0b75478b" providerId="AD" clId="Web-{AF1E3E5F-CC92-629A-6230-9118043E1B75}" dt="2024-01-04T15:16:28.691" v="23"/>
        <pc:sldMkLst>
          <pc:docMk/>
          <pc:sldMk cId="3072444256" sldId="304"/>
        </pc:sldMkLst>
        <pc:graphicFrameChg chg="mod modGraphic">
          <ac:chgData name="Amarachi Abiakam" userId="S::amarachi.abiakam@arm.com.ng::9ba3a740-af7a-4319-a6c0-a53e0b75478b" providerId="AD" clId="Web-{AF1E3E5F-CC92-629A-6230-9118043E1B75}" dt="2024-01-04T15:16:19.862" v="21"/>
          <ac:graphicFrameMkLst>
            <pc:docMk/>
            <pc:sldMk cId="3072444256" sldId="304"/>
            <ac:graphicFrameMk id="6" creationId="{3BE62F3D-A70B-D7ED-2B4B-ED163C7B4208}"/>
          </ac:graphicFrameMkLst>
        </pc:graphicFrameChg>
        <pc:graphicFrameChg chg="mod modGraphic">
          <ac:chgData name="Amarachi Abiakam" userId="S::amarachi.abiakam@arm.com.ng::9ba3a740-af7a-4319-a6c0-a53e0b75478b" providerId="AD" clId="Web-{AF1E3E5F-CC92-629A-6230-9118043E1B75}" dt="2024-01-04T15:16:28.691" v="23"/>
          <ac:graphicFrameMkLst>
            <pc:docMk/>
            <pc:sldMk cId="3072444256" sldId="304"/>
            <ac:graphicFrameMk id="7" creationId="{8CE1AEC3-945A-D6DF-7DE8-453B61DF207D}"/>
          </ac:graphicFrameMkLst>
        </pc:graphicFrameChg>
      </pc:sldChg>
    </pc:docChg>
  </pc:docChgLst>
  <pc:docChgLst>
    <pc:chgData name="Elizabeth Oyejola" userId="S::elizabeth.oyejola@arm.com.ng::e6c15034-9825-4987-aa25-4488fe42962f" providerId="AD" clId="Web-{732E2F47-CE04-D7CA-AAEC-8A0BC89EFBEA}"/>
    <pc:docChg chg="delSld modSld">
      <pc:chgData name="Elizabeth Oyejola" userId="S::elizabeth.oyejola@arm.com.ng::e6c15034-9825-4987-aa25-4488fe42962f" providerId="AD" clId="Web-{732E2F47-CE04-D7CA-AAEC-8A0BC89EFBEA}" dt="2024-01-03T13:24:04.699" v="2" actId="1076"/>
      <pc:docMkLst>
        <pc:docMk/>
      </pc:docMkLst>
      <pc:sldChg chg="modSp">
        <pc:chgData name="Elizabeth Oyejola" userId="S::elizabeth.oyejola@arm.com.ng::e6c15034-9825-4987-aa25-4488fe42962f" providerId="AD" clId="Web-{732E2F47-CE04-D7CA-AAEC-8A0BC89EFBEA}" dt="2024-01-03T13:24:04.699" v="2" actId="1076"/>
        <pc:sldMkLst>
          <pc:docMk/>
          <pc:sldMk cId="750618427" sldId="311"/>
        </pc:sldMkLst>
        <pc:graphicFrameChg chg="mod">
          <ac:chgData name="Elizabeth Oyejola" userId="S::elizabeth.oyejola@arm.com.ng::e6c15034-9825-4987-aa25-4488fe42962f" providerId="AD" clId="Web-{732E2F47-CE04-D7CA-AAEC-8A0BC89EFBEA}" dt="2024-01-03T13:24:04.699" v="2" actId="1076"/>
          <ac:graphicFrameMkLst>
            <pc:docMk/>
            <pc:sldMk cId="750618427" sldId="311"/>
            <ac:graphicFrameMk id="6" creationId="{C287B60A-B823-4EA0-8B4E-FE01FA7CA522}"/>
          </ac:graphicFrameMkLst>
        </pc:graphicFrameChg>
      </pc:sldChg>
      <pc:sldChg chg="del">
        <pc:chgData name="Elizabeth Oyejola" userId="S::elizabeth.oyejola@arm.com.ng::e6c15034-9825-4987-aa25-4488fe42962f" providerId="AD" clId="Web-{732E2F47-CE04-D7CA-AAEC-8A0BC89EFBEA}" dt="2024-01-03T12:45:56.057" v="0"/>
        <pc:sldMkLst>
          <pc:docMk/>
          <pc:sldMk cId="2544657220" sldId="319"/>
        </pc:sldMkLst>
      </pc:sldChg>
    </pc:docChg>
  </pc:docChgLst>
  <pc:docChgLst>
    <pc:chgData name="Nuale Graham" userId="S::nuale.graham@arm.com.ng::3921300a-f7e0-43d4-bbfb-2b8bc62b5537" providerId="AD" clId="Web-{8D605BBF-B223-69A6-79F0-DE946988341D}"/>
    <pc:docChg chg="modSld">
      <pc:chgData name="Nuale Graham" userId="S::nuale.graham@arm.com.ng::3921300a-f7e0-43d4-bbfb-2b8bc62b5537" providerId="AD" clId="Web-{8D605BBF-B223-69A6-79F0-DE946988341D}" dt="2023-12-08T09:54:21.329" v="2"/>
      <pc:docMkLst>
        <pc:docMk/>
      </pc:docMkLst>
      <pc:sldChg chg="addSp delSp">
        <pc:chgData name="Nuale Graham" userId="S::nuale.graham@arm.com.ng::3921300a-f7e0-43d4-bbfb-2b8bc62b5537" providerId="AD" clId="Web-{8D605BBF-B223-69A6-79F0-DE946988341D}" dt="2023-12-08T09:54:21.329" v="2"/>
        <pc:sldMkLst>
          <pc:docMk/>
          <pc:sldMk cId="4232520244" sldId="308"/>
        </pc:sldMkLst>
        <pc:graphicFrameChg chg="del">
          <ac:chgData name="Nuale Graham" userId="S::nuale.graham@arm.com.ng::3921300a-f7e0-43d4-bbfb-2b8bc62b5537" providerId="AD" clId="Web-{8D605BBF-B223-69A6-79F0-DE946988341D}" dt="2023-12-08T09:54:09.079" v="0"/>
          <ac:graphicFrameMkLst>
            <pc:docMk/>
            <pc:sldMk cId="4232520244" sldId="308"/>
            <ac:graphicFrameMk id="4" creationId="{153F3006-39AF-DFF0-997B-6EBEA79B59FD}"/>
          </ac:graphicFrameMkLst>
        </pc:graphicFrameChg>
        <pc:graphicFrameChg chg="add">
          <ac:chgData name="Nuale Graham" userId="S::nuale.graham@arm.com.ng::3921300a-f7e0-43d4-bbfb-2b8bc62b5537" providerId="AD" clId="Web-{8D605BBF-B223-69A6-79F0-DE946988341D}" dt="2023-12-08T09:54:11.266" v="1"/>
          <ac:graphicFrameMkLst>
            <pc:docMk/>
            <pc:sldMk cId="4232520244" sldId="308"/>
            <ac:graphicFrameMk id="7" creationId="{88C6106C-F692-BE4C-1145-AAC229A04791}"/>
          </ac:graphicFrameMkLst>
        </pc:graphicFrameChg>
        <pc:graphicFrameChg chg="add">
          <ac:chgData name="Nuale Graham" userId="S::nuale.graham@arm.com.ng::3921300a-f7e0-43d4-bbfb-2b8bc62b5537" providerId="AD" clId="Web-{8D605BBF-B223-69A6-79F0-DE946988341D}" dt="2023-12-08T09:54:21.329" v="2"/>
          <ac:graphicFrameMkLst>
            <pc:docMk/>
            <pc:sldMk cId="4232520244" sldId="308"/>
            <ac:graphicFrameMk id="8" creationId="{276A04BA-1BBB-D26C-2C93-F6864991708B}"/>
          </ac:graphicFrameMkLst>
        </pc:graphicFrameChg>
      </pc:sldChg>
    </pc:docChg>
  </pc:docChgLst>
  <pc:docChgLst>
    <pc:chgData name="Raymond Ugboh" userId="2d6fe8a2-84f0-405c-bcef-162dae486f67" providerId="ADAL" clId="{D7C7C41D-D02D-42FB-AFD4-80E236BE510C}"/>
    <pc:docChg chg="undo redo custSel modSld">
      <pc:chgData name="Raymond Ugboh" userId="2d6fe8a2-84f0-405c-bcef-162dae486f67" providerId="ADAL" clId="{D7C7C41D-D02D-42FB-AFD4-80E236BE510C}" dt="2023-12-07T12:06:00.990" v="366" actId="14100"/>
      <pc:docMkLst>
        <pc:docMk/>
      </pc:docMkLst>
      <pc:sldChg chg="modSp mod">
        <pc:chgData name="Raymond Ugboh" userId="2d6fe8a2-84f0-405c-bcef-162dae486f67" providerId="ADAL" clId="{D7C7C41D-D02D-42FB-AFD4-80E236BE510C}" dt="2023-12-07T10:25:57.198" v="303" actId="6549"/>
        <pc:sldMkLst>
          <pc:docMk/>
          <pc:sldMk cId="520482404" sldId="310"/>
        </pc:sldMkLst>
        <pc:graphicFrameChg chg="modGraphic">
          <ac:chgData name="Raymond Ugboh" userId="2d6fe8a2-84f0-405c-bcef-162dae486f67" providerId="ADAL" clId="{D7C7C41D-D02D-42FB-AFD4-80E236BE510C}" dt="2023-12-07T10:25:57.198" v="303" actId="6549"/>
          <ac:graphicFrameMkLst>
            <pc:docMk/>
            <pc:sldMk cId="520482404" sldId="310"/>
            <ac:graphicFrameMk id="9" creationId="{C35D7F96-28AC-DC8E-FBAF-B043524B8899}"/>
          </ac:graphicFrameMkLst>
        </pc:graphicFrameChg>
      </pc:sldChg>
      <pc:sldChg chg="delSp modSp mod">
        <pc:chgData name="Raymond Ugboh" userId="2d6fe8a2-84f0-405c-bcef-162dae486f67" providerId="ADAL" clId="{D7C7C41D-D02D-42FB-AFD4-80E236BE510C}" dt="2023-12-07T10:42:22.852" v="332" actId="20577"/>
        <pc:sldMkLst>
          <pc:docMk/>
          <pc:sldMk cId="3599922723" sldId="315"/>
        </pc:sldMkLst>
        <pc:spChg chg="mod">
          <ac:chgData name="Raymond Ugboh" userId="2d6fe8a2-84f0-405c-bcef-162dae486f67" providerId="ADAL" clId="{D7C7C41D-D02D-42FB-AFD4-80E236BE510C}" dt="2023-12-07T10:08:52.849" v="174" actId="1076"/>
          <ac:spMkLst>
            <pc:docMk/>
            <pc:sldMk cId="3599922723" sldId="315"/>
            <ac:spMk id="7" creationId="{7510B250-24C1-E33F-BB01-48A29E93FD78}"/>
          </ac:spMkLst>
        </pc:spChg>
        <pc:spChg chg="del mod">
          <ac:chgData name="Raymond Ugboh" userId="2d6fe8a2-84f0-405c-bcef-162dae486f67" providerId="ADAL" clId="{D7C7C41D-D02D-42FB-AFD4-80E236BE510C}" dt="2023-12-07T09:46:21.530" v="66" actId="478"/>
          <ac:spMkLst>
            <pc:docMk/>
            <pc:sldMk cId="3599922723" sldId="315"/>
            <ac:spMk id="8" creationId="{CC3313FD-8099-F15A-98CF-4FBF3A951F6A}"/>
          </ac:spMkLst>
        </pc:spChg>
        <pc:spChg chg="del">
          <ac:chgData name="Raymond Ugboh" userId="2d6fe8a2-84f0-405c-bcef-162dae486f67" providerId="ADAL" clId="{D7C7C41D-D02D-42FB-AFD4-80E236BE510C}" dt="2023-12-07T09:49:32.277" v="83" actId="478"/>
          <ac:spMkLst>
            <pc:docMk/>
            <pc:sldMk cId="3599922723" sldId="315"/>
            <ac:spMk id="13" creationId="{7FFE9A94-1248-A929-CBCB-55A5121336BE}"/>
          </ac:spMkLst>
        </pc:spChg>
        <pc:graphicFrameChg chg="mod modGraphic">
          <ac:chgData name="Raymond Ugboh" userId="2d6fe8a2-84f0-405c-bcef-162dae486f67" providerId="ADAL" clId="{D7C7C41D-D02D-42FB-AFD4-80E236BE510C}" dt="2023-12-07T10:26:19.407" v="308"/>
          <ac:graphicFrameMkLst>
            <pc:docMk/>
            <pc:sldMk cId="3599922723" sldId="315"/>
            <ac:graphicFrameMk id="9" creationId="{C35D7F96-28AC-DC8E-FBAF-B043524B8899}"/>
          </ac:graphicFrameMkLst>
        </pc:graphicFrameChg>
        <pc:graphicFrameChg chg="del">
          <ac:chgData name="Raymond Ugboh" userId="2d6fe8a2-84f0-405c-bcef-162dae486f67" providerId="ADAL" clId="{D7C7C41D-D02D-42FB-AFD4-80E236BE510C}" dt="2023-12-07T09:49:24.117" v="81" actId="478"/>
          <ac:graphicFrameMkLst>
            <pc:docMk/>
            <pc:sldMk cId="3599922723" sldId="315"/>
            <ac:graphicFrameMk id="10" creationId="{1110B80D-9D9F-8716-7CD7-4B6B69265B35}"/>
          </ac:graphicFrameMkLst>
        </pc:graphicFrameChg>
        <pc:graphicFrameChg chg="modGraphic">
          <ac:chgData name="Raymond Ugboh" userId="2d6fe8a2-84f0-405c-bcef-162dae486f67" providerId="ADAL" clId="{D7C7C41D-D02D-42FB-AFD4-80E236BE510C}" dt="2023-12-07T10:42:22.852" v="332" actId="20577"/>
          <ac:graphicFrameMkLst>
            <pc:docMk/>
            <pc:sldMk cId="3599922723" sldId="315"/>
            <ac:graphicFrameMk id="12" creationId="{1FDEC35C-6BAF-222C-4F4D-C4523D7D9626}"/>
          </ac:graphicFrameMkLst>
        </pc:graphicFrameChg>
      </pc:sldChg>
      <pc:sldChg chg="addSp delSp modSp mod modCm">
        <pc:chgData name="Raymond Ugboh" userId="2d6fe8a2-84f0-405c-bcef-162dae486f67" providerId="ADAL" clId="{D7C7C41D-D02D-42FB-AFD4-80E236BE510C}" dt="2023-12-07T12:06:00.990" v="366" actId="14100"/>
        <pc:sldMkLst>
          <pc:docMk/>
          <pc:sldMk cId="4228332250" sldId="316"/>
        </pc:sldMkLst>
        <pc:spChg chg="add mod">
          <ac:chgData name="Raymond Ugboh" userId="2d6fe8a2-84f0-405c-bcef-162dae486f67" providerId="ADAL" clId="{D7C7C41D-D02D-42FB-AFD4-80E236BE510C}" dt="2023-12-07T10:15:38.666" v="192" actId="14100"/>
          <ac:spMkLst>
            <pc:docMk/>
            <pc:sldMk cId="4228332250" sldId="316"/>
            <ac:spMk id="11" creationId="{4063A08E-970C-0299-3D16-37184D7559DE}"/>
          </ac:spMkLst>
        </pc:spChg>
        <pc:spChg chg="add mod">
          <ac:chgData name="Raymond Ugboh" userId="2d6fe8a2-84f0-405c-bcef-162dae486f67" providerId="ADAL" clId="{D7C7C41D-D02D-42FB-AFD4-80E236BE510C}" dt="2023-12-07T10:15:38.303" v="191" actId="1076"/>
          <ac:spMkLst>
            <pc:docMk/>
            <pc:sldMk cId="4228332250" sldId="316"/>
            <ac:spMk id="12" creationId="{24F55C13-55C3-B254-C9E1-EE2B981B8997}"/>
          </ac:spMkLst>
        </pc:spChg>
        <pc:spChg chg="add del mod">
          <ac:chgData name="Raymond Ugboh" userId="2d6fe8a2-84f0-405c-bcef-162dae486f67" providerId="ADAL" clId="{D7C7C41D-D02D-42FB-AFD4-80E236BE510C}" dt="2023-12-07T10:15:40.332" v="194" actId="1076"/>
          <ac:spMkLst>
            <pc:docMk/>
            <pc:sldMk cId="4228332250" sldId="316"/>
            <ac:spMk id="13" creationId="{2F6C2A63-4EA5-4808-8B2E-994304FD2F71}"/>
          </ac:spMkLst>
        </pc:spChg>
        <pc:spChg chg="mod">
          <ac:chgData name="Raymond Ugboh" userId="2d6fe8a2-84f0-405c-bcef-162dae486f67" providerId="ADAL" clId="{D7C7C41D-D02D-42FB-AFD4-80E236BE510C}" dt="2023-12-07T10:25:02.072" v="301" actId="20577"/>
          <ac:spMkLst>
            <pc:docMk/>
            <pc:sldMk cId="4228332250" sldId="316"/>
            <ac:spMk id="14" creationId="{ABA1C81B-06A0-53FE-3890-2644E055272C}"/>
          </ac:spMkLst>
        </pc:spChg>
        <pc:spChg chg="mod">
          <ac:chgData name="Raymond Ugboh" userId="2d6fe8a2-84f0-405c-bcef-162dae486f67" providerId="ADAL" clId="{D7C7C41D-D02D-42FB-AFD4-80E236BE510C}" dt="2023-12-07T10:20:33.623" v="248" actId="1076"/>
          <ac:spMkLst>
            <pc:docMk/>
            <pc:sldMk cId="4228332250" sldId="316"/>
            <ac:spMk id="16" creationId="{E9327B08-10B5-6339-6A23-F540D8A1BCE0}"/>
          </ac:spMkLst>
        </pc:spChg>
        <pc:graphicFrameChg chg="add mod">
          <ac:chgData name="Raymond Ugboh" userId="2d6fe8a2-84f0-405c-bcef-162dae486f67" providerId="ADAL" clId="{D7C7C41D-D02D-42FB-AFD4-80E236BE510C}" dt="2023-12-07T10:43:37.185" v="348" actId="20577"/>
          <ac:graphicFrameMkLst>
            <pc:docMk/>
            <pc:sldMk cId="4228332250" sldId="316"/>
            <ac:graphicFrameMk id="6" creationId="{1D0873BE-0BBA-2E98-7B82-DD48A79F39F6}"/>
          </ac:graphicFrameMkLst>
        </pc:graphicFrameChg>
        <pc:graphicFrameChg chg="del">
          <ac:chgData name="Raymond Ugboh" userId="2d6fe8a2-84f0-405c-bcef-162dae486f67" providerId="ADAL" clId="{D7C7C41D-D02D-42FB-AFD4-80E236BE510C}" dt="2023-12-07T10:16:41.849" v="198" actId="478"/>
          <ac:graphicFrameMkLst>
            <pc:docMk/>
            <pc:sldMk cId="4228332250" sldId="316"/>
            <ac:graphicFrameMk id="9" creationId="{0751D7B5-8BAE-A12D-6B22-189D8CC4D14E}"/>
          </ac:graphicFrameMkLst>
        </pc:graphicFrameChg>
        <pc:graphicFrameChg chg="del">
          <ac:chgData name="Raymond Ugboh" userId="2d6fe8a2-84f0-405c-bcef-162dae486f67" providerId="ADAL" clId="{D7C7C41D-D02D-42FB-AFD4-80E236BE510C}" dt="2023-12-07T10:18:30.668" v="205" actId="478"/>
          <ac:graphicFrameMkLst>
            <pc:docMk/>
            <pc:sldMk cId="4228332250" sldId="316"/>
            <ac:graphicFrameMk id="10" creationId="{83E3D313-01A4-57CD-4B78-FA6540E27468}"/>
          </ac:graphicFrameMkLst>
        </pc:graphicFrameChg>
        <pc:graphicFrameChg chg="add mod">
          <ac:chgData name="Raymond Ugboh" userId="2d6fe8a2-84f0-405c-bcef-162dae486f67" providerId="ADAL" clId="{D7C7C41D-D02D-42FB-AFD4-80E236BE510C}" dt="2023-12-07T10:17:21.413" v="204" actId="14100"/>
          <ac:graphicFrameMkLst>
            <pc:docMk/>
            <pc:sldMk cId="4228332250" sldId="316"/>
            <ac:graphicFrameMk id="17" creationId="{6D93DCA6-E3B6-B4AD-1042-302671EA4B44}"/>
          </ac:graphicFrameMkLst>
        </pc:graphicFrameChg>
        <pc:graphicFrameChg chg="add del mod topLvl modGraphic">
          <ac:chgData name="Raymond Ugboh" userId="2d6fe8a2-84f0-405c-bcef-162dae486f67" providerId="ADAL" clId="{D7C7C41D-D02D-42FB-AFD4-80E236BE510C}" dt="2023-12-07T12:05:45.778" v="363" actId="478"/>
          <ac:graphicFrameMkLst>
            <pc:docMk/>
            <pc:sldMk cId="4228332250" sldId="316"/>
            <ac:graphicFrameMk id="18" creationId="{804B5A2A-4484-0217-E33D-1921AE773D31}"/>
          </ac:graphicFrameMkLst>
        </pc:graphicFrameChg>
        <pc:graphicFrameChg chg="add mod">
          <ac:chgData name="Raymond Ugboh" userId="2d6fe8a2-84f0-405c-bcef-162dae486f67" providerId="ADAL" clId="{D7C7C41D-D02D-42FB-AFD4-80E236BE510C}" dt="2023-12-07T12:06:00.990" v="366" actId="14100"/>
          <ac:graphicFrameMkLst>
            <pc:docMk/>
            <pc:sldMk cId="4228332250" sldId="316"/>
            <ac:graphicFrameMk id="19" creationId="{00000000-0008-0000-0500-000003000000}"/>
          </ac:graphicFrameMkLst>
        </pc:graphicFrameChg>
        <pc:extLst>
          <p:ext xmlns:p="http://schemas.openxmlformats.org/presentationml/2006/main" uri="{D6D511B9-2390-475A-947B-AFAB55BFBCF1}">
            <pc226:cmChg xmlns:pc226="http://schemas.microsoft.com/office/powerpoint/2022/06/main/command" chg="mod">
              <pc226:chgData name="Raymond Ugboh" userId="2d6fe8a2-84f0-405c-bcef-162dae486f67" providerId="ADAL" clId="{D7C7C41D-D02D-42FB-AFD4-80E236BE510C}" dt="2023-12-07T10:18:30.905" v="206" actId="2056"/>
              <pc2:cmMkLst xmlns:pc2="http://schemas.microsoft.com/office/powerpoint/2019/9/main/command">
                <pc:docMk/>
                <pc:sldMk cId="4228332250" sldId="316"/>
                <pc2:cmMk id="{A25828C3-B3DD-49E4-AB12-88071AB52D8D}"/>
              </pc2:cmMkLst>
            </pc226:cmChg>
          </p:ext>
        </pc:extLst>
      </pc:sldChg>
    </pc:docChg>
  </pc:docChgLst>
  <pc:docChgLst>
    <pc:chgData name="Amarachi Abiakam" userId="S::amarachi.abiakam@arm.com.ng::9ba3a740-af7a-4319-a6c0-a53e0b75478b" providerId="AD" clId="Web-{E51986A6-78F8-0276-FD0C-2D5C99856C08}"/>
    <pc:docChg chg="modSld">
      <pc:chgData name="Amarachi Abiakam" userId="S::amarachi.abiakam@arm.com.ng::9ba3a740-af7a-4319-a6c0-a53e0b75478b" providerId="AD" clId="Web-{E51986A6-78F8-0276-FD0C-2D5C99856C08}" dt="2024-01-04T15:03:39.861" v="98"/>
      <pc:docMkLst>
        <pc:docMk/>
      </pc:docMkLst>
      <pc:sldChg chg="modSp">
        <pc:chgData name="Amarachi Abiakam" userId="S::amarachi.abiakam@arm.com.ng::9ba3a740-af7a-4319-a6c0-a53e0b75478b" providerId="AD" clId="Web-{E51986A6-78F8-0276-FD0C-2D5C99856C08}" dt="2024-01-04T15:03:39.861" v="98"/>
        <pc:sldMkLst>
          <pc:docMk/>
          <pc:sldMk cId="2879831088" sldId="267"/>
        </pc:sldMkLst>
        <pc:graphicFrameChg chg="mod modGraphic">
          <ac:chgData name="Amarachi Abiakam" userId="S::amarachi.abiakam@arm.com.ng::9ba3a740-af7a-4319-a6c0-a53e0b75478b" providerId="AD" clId="Web-{E51986A6-78F8-0276-FD0C-2D5C99856C08}" dt="2024-01-04T15:03:39.861" v="98"/>
          <ac:graphicFrameMkLst>
            <pc:docMk/>
            <pc:sldMk cId="2879831088" sldId="267"/>
            <ac:graphicFrameMk id="11" creationId="{F2BC14E6-CACF-3042-9D3C-5FAEB2E0B47F}"/>
          </ac:graphicFrameMkLst>
        </pc:graphicFrameChg>
      </pc:sldChg>
      <pc:sldChg chg="modSp">
        <pc:chgData name="Amarachi Abiakam" userId="S::amarachi.abiakam@arm.com.ng::9ba3a740-af7a-4319-a6c0-a53e0b75478b" providerId="AD" clId="Web-{E51986A6-78F8-0276-FD0C-2D5C99856C08}" dt="2024-01-04T15:01:04.121" v="64"/>
        <pc:sldMkLst>
          <pc:docMk/>
          <pc:sldMk cId="3856182404" sldId="302"/>
        </pc:sldMkLst>
        <pc:graphicFrameChg chg="mod modGraphic">
          <ac:chgData name="Amarachi Abiakam" userId="S::amarachi.abiakam@arm.com.ng::9ba3a740-af7a-4319-a6c0-a53e0b75478b" providerId="AD" clId="Web-{E51986A6-78F8-0276-FD0C-2D5C99856C08}" dt="2024-01-04T15:01:04.121" v="64"/>
          <ac:graphicFrameMkLst>
            <pc:docMk/>
            <pc:sldMk cId="3856182404" sldId="302"/>
            <ac:graphicFrameMk id="10" creationId="{FBD8D09C-0FA5-EE5E-3F74-1F502FFF1520}"/>
          </ac:graphicFrameMkLst>
        </pc:graphicFrameChg>
      </pc:sldChg>
      <pc:sldChg chg="modSp">
        <pc:chgData name="Amarachi Abiakam" userId="S::amarachi.abiakam@arm.com.ng::9ba3a740-af7a-4319-a6c0-a53e0b75478b" providerId="AD" clId="Web-{E51986A6-78F8-0276-FD0C-2D5C99856C08}" dt="2024-01-04T15:01:17.449" v="72"/>
        <pc:sldMkLst>
          <pc:docMk/>
          <pc:sldMk cId="3072444256" sldId="304"/>
        </pc:sldMkLst>
        <pc:graphicFrameChg chg="mod modGraphic">
          <ac:chgData name="Amarachi Abiakam" userId="S::amarachi.abiakam@arm.com.ng::9ba3a740-af7a-4319-a6c0-a53e0b75478b" providerId="AD" clId="Web-{E51986A6-78F8-0276-FD0C-2D5C99856C08}" dt="2024-01-04T15:01:17.449" v="72"/>
          <ac:graphicFrameMkLst>
            <pc:docMk/>
            <pc:sldMk cId="3072444256" sldId="304"/>
            <ac:graphicFrameMk id="10" creationId="{FBD8D09C-0FA5-EE5E-3F74-1F502FFF1520}"/>
          </ac:graphicFrameMkLst>
        </pc:graphicFrameChg>
      </pc:sldChg>
    </pc:docChg>
  </pc:docChgLst>
  <pc:docChgLst>
    <pc:chgData name="Ayodeji Ajilore" userId="00b927fe-7823-404d-a3e9-04c6c636e342" providerId="ADAL" clId="{D5B4C3F9-94F3-4BBB-BAC7-BA9F2E3AF652}"/>
    <pc:docChg chg="custSel delSld modSld">
      <pc:chgData name="Ayodeji Ajilore" userId="00b927fe-7823-404d-a3e9-04c6c636e342" providerId="ADAL" clId="{D5B4C3F9-94F3-4BBB-BAC7-BA9F2E3AF652}" dt="2024-03-04T11:13:31.378" v="762" actId="14100"/>
      <pc:docMkLst>
        <pc:docMk/>
      </pc:docMkLst>
      <pc:sldChg chg="modSp mod">
        <pc:chgData name="Ayodeji Ajilore" userId="00b927fe-7823-404d-a3e9-04c6c636e342" providerId="ADAL" clId="{D5B4C3F9-94F3-4BBB-BAC7-BA9F2E3AF652}" dt="2024-03-03T16:52:57.689" v="528" actId="20577"/>
        <pc:sldMkLst>
          <pc:docMk/>
          <pc:sldMk cId="3096216115" sldId="263"/>
        </pc:sldMkLst>
        <pc:spChg chg="mod">
          <ac:chgData name="Ayodeji Ajilore" userId="00b927fe-7823-404d-a3e9-04c6c636e342" providerId="ADAL" clId="{D5B4C3F9-94F3-4BBB-BAC7-BA9F2E3AF652}" dt="2024-03-03T16:52:57.689" v="528" actId="20577"/>
          <ac:spMkLst>
            <pc:docMk/>
            <pc:sldMk cId="3096216115" sldId="263"/>
            <ac:spMk id="4" creationId="{2D690813-C992-A624-0C00-068B847DA5E7}"/>
          </ac:spMkLst>
        </pc:spChg>
      </pc:sldChg>
      <pc:sldChg chg="modSp mod">
        <pc:chgData name="Ayodeji Ajilore" userId="00b927fe-7823-404d-a3e9-04c6c636e342" providerId="ADAL" clId="{D5B4C3F9-94F3-4BBB-BAC7-BA9F2E3AF652}" dt="2024-03-03T16:59:55.243" v="553" actId="20577"/>
        <pc:sldMkLst>
          <pc:docMk/>
          <pc:sldMk cId="3769070601" sldId="300"/>
        </pc:sldMkLst>
        <pc:spChg chg="mod">
          <ac:chgData name="Ayodeji Ajilore" userId="00b927fe-7823-404d-a3e9-04c6c636e342" providerId="ADAL" clId="{D5B4C3F9-94F3-4BBB-BAC7-BA9F2E3AF652}" dt="2024-03-03T16:59:55.243" v="553" actId="20577"/>
          <ac:spMkLst>
            <pc:docMk/>
            <pc:sldMk cId="3769070601" sldId="300"/>
            <ac:spMk id="4" creationId="{783F79CE-0E4D-C0DB-7F0C-BCF194225067}"/>
          </ac:spMkLst>
        </pc:spChg>
        <pc:spChg chg="mod">
          <ac:chgData name="Ayodeji Ajilore" userId="00b927fe-7823-404d-a3e9-04c6c636e342" providerId="ADAL" clId="{D5B4C3F9-94F3-4BBB-BAC7-BA9F2E3AF652}" dt="2024-03-03T15:35:40.149" v="226" actId="1037"/>
          <ac:spMkLst>
            <pc:docMk/>
            <pc:sldMk cId="3769070601" sldId="300"/>
            <ac:spMk id="6" creationId="{05F56810-C6EA-6CCA-F43B-82B4B6CF763E}"/>
          </ac:spMkLst>
        </pc:spChg>
      </pc:sldChg>
      <pc:sldChg chg="modSp mod">
        <pc:chgData name="Ayodeji Ajilore" userId="00b927fe-7823-404d-a3e9-04c6c636e342" providerId="ADAL" clId="{D5B4C3F9-94F3-4BBB-BAC7-BA9F2E3AF652}" dt="2024-03-04T11:12:10.090" v="759" actId="207"/>
        <pc:sldMkLst>
          <pc:docMk/>
          <pc:sldMk cId="1437205442" sldId="301"/>
        </pc:sldMkLst>
        <pc:graphicFrameChg chg="mod">
          <ac:chgData name="Ayodeji Ajilore" userId="00b927fe-7823-404d-a3e9-04c6c636e342" providerId="ADAL" clId="{D5B4C3F9-94F3-4BBB-BAC7-BA9F2E3AF652}" dt="2024-03-04T11:12:10.090" v="759" actId="207"/>
          <ac:graphicFrameMkLst>
            <pc:docMk/>
            <pc:sldMk cId="1437205442" sldId="301"/>
            <ac:graphicFrameMk id="11" creationId="{23FF7B5B-CBDC-432E-A122-3E9C45775AFF}"/>
          </ac:graphicFrameMkLst>
        </pc:graphicFrameChg>
        <pc:graphicFrameChg chg="mod modGraphic">
          <ac:chgData name="Ayodeji Ajilore" userId="00b927fe-7823-404d-a3e9-04c6c636e342" providerId="ADAL" clId="{D5B4C3F9-94F3-4BBB-BAC7-BA9F2E3AF652}" dt="2024-03-04T11:11:49.872" v="758" actId="14100"/>
          <ac:graphicFrameMkLst>
            <pc:docMk/>
            <pc:sldMk cId="1437205442" sldId="301"/>
            <ac:graphicFrameMk id="20" creationId="{20EA20B9-44C6-01BA-DE7C-15F81211450B}"/>
          </ac:graphicFrameMkLst>
        </pc:graphicFrameChg>
      </pc:sldChg>
      <pc:sldChg chg="modSp">
        <pc:chgData name="Ayodeji Ajilore" userId="00b927fe-7823-404d-a3e9-04c6c636e342" providerId="ADAL" clId="{D5B4C3F9-94F3-4BBB-BAC7-BA9F2E3AF652}" dt="2024-03-04T11:12:21.245" v="760" actId="207"/>
        <pc:sldMkLst>
          <pc:docMk/>
          <pc:sldMk cId="1575037454" sldId="303"/>
        </pc:sldMkLst>
        <pc:graphicFrameChg chg="mod">
          <ac:chgData name="Ayodeji Ajilore" userId="00b927fe-7823-404d-a3e9-04c6c636e342" providerId="ADAL" clId="{D5B4C3F9-94F3-4BBB-BAC7-BA9F2E3AF652}" dt="2024-03-04T11:12:21.245" v="760" actId="207"/>
          <ac:graphicFrameMkLst>
            <pc:docMk/>
            <pc:sldMk cId="1575037454" sldId="303"/>
            <ac:graphicFrameMk id="7" creationId="{CB7F4BA5-BCD7-4C8F-9CAB-EDEA9A82B2D7}"/>
          </ac:graphicFrameMkLst>
        </pc:graphicFrameChg>
      </pc:sldChg>
      <pc:sldChg chg="modSp">
        <pc:chgData name="Ayodeji Ajilore" userId="00b927fe-7823-404d-a3e9-04c6c636e342" providerId="ADAL" clId="{D5B4C3F9-94F3-4BBB-BAC7-BA9F2E3AF652}" dt="2024-03-04T11:12:36.154" v="761" actId="207"/>
        <pc:sldMkLst>
          <pc:docMk/>
          <pc:sldMk cId="831407882" sldId="305"/>
        </pc:sldMkLst>
        <pc:graphicFrameChg chg="mod">
          <ac:chgData name="Ayodeji Ajilore" userId="00b927fe-7823-404d-a3e9-04c6c636e342" providerId="ADAL" clId="{D5B4C3F9-94F3-4BBB-BAC7-BA9F2E3AF652}" dt="2024-03-04T11:12:36.154" v="761" actId="207"/>
          <ac:graphicFrameMkLst>
            <pc:docMk/>
            <pc:sldMk cId="831407882" sldId="305"/>
            <ac:graphicFrameMk id="13" creationId="{84776AD7-073C-9D84-69CF-6121E582D9C4}"/>
          </ac:graphicFrameMkLst>
        </pc:graphicFrameChg>
      </pc:sldChg>
      <pc:sldChg chg="modSp mod">
        <pc:chgData name="Ayodeji Ajilore" userId="00b927fe-7823-404d-a3e9-04c6c636e342" providerId="ADAL" clId="{D5B4C3F9-94F3-4BBB-BAC7-BA9F2E3AF652}" dt="2024-03-04T06:18:42.472" v="705" actId="20577"/>
        <pc:sldMkLst>
          <pc:docMk/>
          <pc:sldMk cId="1895933540" sldId="314"/>
        </pc:sldMkLst>
        <pc:spChg chg="mod">
          <ac:chgData name="Ayodeji Ajilore" userId="00b927fe-7823-404d-a3e9-04c6c636e342" providerId="ADAL" clId="{D5B4C3F9-94F3-4BBB-BAC7-BA9F2E3AF652}" dt="2024-03-04T06:18:42.472" v="705" actId="20577"/>
          <ac:spMkLst>
            <pc:docMk/>
            <pc:sldMk cId="1895933540" sldId="314"/>
            <ac:spMk id="6" creationId="{56240301-73F5-E6B5-4C86-5BC57C153EEA}"/>
          </ac:spMkLst>
        </pc:spChg>
      </pc:sldChg>
      <pc:sldChg chg="modSp mod">
        <pc:chgData name="Ayodeji Ajilore" userId="00b927fe-7823-404d-a3e9-04c6c636e342" providerId="ADAL" clId="{D5B4C3F9-94F3-4BBB-BAC7-BA9F2E3AF652}" dt="2024-03-04T11:13:31.378" v="762" actId="14100"/>
        <pc:sldMkLst>
          <pc:docMk/>
          <pc:sldMk cId="3343934687" sldId="321"/>
        </pc:sldMkLst>
        <pc:graphicFrameChg chg="mod modGraphic">
          <ac:chgData name="Ayodeji Ajilore" userId="00b927fe-7823-404d-a3e9-04c6c636e342" providerId="ADAL" clId="{D5B4C3F9-94F3-4BBB-BAC7-BA9F2E3AF652}" dt="2024-03-04T11:13:31.378" v="762" actId="14100"/>
          <ac:graphicFrameMkLst>
            <pc:docMk/>
            <pc:sldMk cId="3343934687" sldId="321"/>
            <ac:graphicFrameMk id="12" creationId="{DB0E75CF-1631-038B-D54F-53F1F0565041}"/>
          </ac:graphicFrameMkLst>
        </pc:graphicFrameChg>
      </pc:sldChg>
      <pc:sldChg chg="addSp delSp modSp del mod">
        <pc:chgData name="Ayodeji Ajilore" userId="00b927fe-7823-404d-a3e9-04c6c636e342" providerId="ADAL" clId="{D5B4C3F9-94F3-4BBB-BAC7-BA9F2E3AF652}" dt="2024-03-03T15:35:55.040" v="227" actId="47"/>
        <pc:sldMkLst>
          <pc:docMk/>
          <pc:sldMk cId="256608054" sldId="326"/>
        </pc:sldMkLst>
        <pc:spChg chg="add del mod">
          <ac:chgData name="Ayodeji Ajilore" userId="00b927fe-7823-404d-a3e9-04c6c636e342" providerId="ADAL" clId="{D5B4C3F9-94F3-4BBB-BAC7-BA9F2E3AF652}" dt="2024-03-03T15:31:33.804" v="47" actId="478"/>
          <ac:spMkLst>
            <pc:docMk/>
            <pc:sldMk cId="256608054" sldId="326"/>
            <ac:spMk id="4" creationId="{9031135D-9ACD-EB18-1FDC-4E59243750AA}"/>
          </ac:spMkLst>
        </pc:spChg>
        <pc:spChg chg="add del">
          <ac:chgData name="Ayodeji Ajilore" userId="00b927fe-7823-404d-a3e9-04c6c636e342" providerId="ADAL" clId="{D5B4C3F9-94F3-4BBB-BAC7-BA9F2E3AF652}" dt="2024-03-03T15:32:05.242" v="49" actId="478"/>
          <ac:spMkLst>
            <pc:docMk/>
            <pc:sldMk cId="256608054" sldId="326"/>
            <ac:spMk id="6" creationId="{1D00BACE-C7D2-2912-1EA2-F8AD9166230E}"/>
          </ac:spMkLst>
        </pc:spChg>
        <pc:spChg chg="add mod">
          <ac:chgData name="Ayodeji Ajilore" userId="00b927fe-7823-404d-a3e9-04c6c636e342" providerId="ADAL" clId="{D5B4C3F9-94F3-4BBB-BAC7-BA9F2E3AF652}" dt="2024-03-03T15:32:21.388" v="105" actId="1035"/>
          <ac:spMkLst>
            <pc:docMk/>
            <pc:sldMk cId="256608054" sldId="326"/>
            <ac:spMk id="7" creationId="{7F5CB2E7-CC27-E39B-E278-1CCF91D4F1E5}"/>
          </ac:spMkLst>
        </pc:spChg>
        <pc:spChg chg="add mod">
          <ac:chgData name="Ayodeji Ajilore" userId="00b927fe-7823-404d-a3e9-04c6c636e342" providerId="ADAL" clId="{D5B4C3F9-94F3-4BBB-BAC7-BA9F2E3AF652}" dt="2024-03-03T15:33:30.888" v="192" actId="1038"/>
          <ac:spMkLst>
            <pc:docMk/>
            <pc:sldMk cId="256608054" sldId="326"/>
            <ac:spMk id="8" creationId="{880DA1C9-1232-CCB3-30E0-B3B97EEC3D8B}"/>
          </ac:spMkLst>
        </pc:spChg>
      </pc:sldChg>
    </pc:docChg>
  </pc:docChgLst>
  <pc:docChgLst>
    <pc:chgData name="Nuale Graham" userId="S::nuale.graham@arm.com.ng::3921300a-f7e0-43d4-bbfb-2b8bc62b5537" providerId="AD" clId="Web-{A4F57AF4-9C88-B52A-818D-13BA64749090}"/>
    <pc:docChg chg="modSld">
      <pc:chgData name="Nuale Graham" userId="S::nuale.graham@arm.com.ng::3921300a-f7e0-43d4-bbfb-2b8bc62b5537" providerId="AD" clId="Web-{A4F57AF4-9C88-B52A-818D-13BA64749090}" dt="2024-03-04T09:15:57.896" v="1" actId="20577"/>
      <pc:docMkLst>
        <pc:docMk/>
      </pc:docMkLst>
      <pc:sldChg chg="modSp">
        <pc:chgData name="Nuale Graham" userId="S::nuale.graham@arm.com.ng::3921300a-f7e0-43d4-bbfb-2b8bc62b5537" providerId="AD" clId="Web-{A4F57AF4-9C88-B52A-818D-13BA64749090}" dt="2024-03-04T09:15:57.896" v="1" actId="20577"/>
        <pc:sldMkLst>
          <pc:docMk/>
          <pc:sldMk cId="1168936601" sldId="283"/>
        </pc:sldMkLst>
        <pc:spChg chg="mod">
          <ac:chgData name="Nuale Graham" userId="S::nuale.graham@arm.com.ng::3921300a-f7e0-43d4-bbfb-2b8bc62b5537" providerId="AD" clId="Web-{A4F57AF4-9C88-B52A-818D-13BA64749090}" dt="2024-03-04T09:15:57.896" v="1" actId="20577"/>
          <ac:spMkLst>
            <pc:docMk/>
            <pc:sldMk cId="1168936601" sldId="283"/>
            <ac:spMk id="3" creationId="{971F58D2-2717-7441-8F67-EB8B21C1D0B1}"/>
          </ac:spMkLst>
        </pc:spChg>
      </pc:sldChg>
    </pc:docChg>
  </pc:docChgLst>
  <pc:docChgLst>
    <pc:chgData name="Raymond Ugboh" userId="S::raymond.ugboh@arm.com.ng::2d6fe8a2-84f0-405c-bcef-162dae486f67" providerId="AD" clId="Web-{81EC6D55-C818-4175-B460-A6C75C007E71}"/>
    <pc:docChg chg="modSld">
      <pc:chgData name="Raymond Ugboh" userId="S::raymond.ugboh@arm.com.ng::2d6fe8a2-84f0-405c-bcef-162dae486f67" providerId="AD" clId="Web-{81EC6D55-C818-4175-B460-A6C75C007E71}" dt="2023-12-07T12:08:11.870" v="1"/>
      <pc:docMkLst>
        <pc:docMk/>
      </pc:docMkLst>
      <pc:sldChg chg="modSp">
        <pc:chgData name="Raymond Ugboh" userId="S::raymond.ugboh@arm.com.ng::2d6fe8a2-84f0-405c-bcef-162dae486f67" providerId="AD" clId="Web-{81EC6D55-C818-4175-B460-A6C75C007E71}" dt="2023-12-07T12:08:11.870" v="1"/>
        <pc:sldMkLst>
          <pc:docMk/>
          <pc:sldMk cId="3599922723" sldId="315"/>
        </pc:sldMkLst>
        <pc:graphicFrameChg chg="mod modGraphic">
          <ac:chgData name="Raymond Ugboh" userId="S::raymond.ugboh@arm.com.ng::2d6fe8a2-84f0-405c-bcef-162dae486f67" providerId="AD" clId="Web-{81EC6D55-C818-4175-B460-A6C75C007E71}" dt="2023-12-07T12:08:11.870" v="1"/>
          <ac:graphicFrameMkLst>
            <pc:docMk/>
            <pc:sldMk cId="3599922723" sldId="315"/>
            <ac:graphicFrameMk id="12" creationId="{1FDEC35C-6BAF-222C-4F4D-C4523D7D9626}"/>
          </ac:graphicFrameMkLst>
        </pc:graphicFrameChg>
      </pc:sldChg>
    </pc:docChg>
  </pc:docChgLst>
  <pc:docChgLst>
    <pc:chgData name="Nuale Graham" userId="S::nuale.graham@arm.com.ng::3921300a-f7e0-43d4-bbfb-2b8bc62b5537" providerId="AD" clId="Web-{1B81FA92-3EAD-1EE1-547D-35181114A728}"/>
    <pc:docChg chg="modSld">
      <pc:chgData name="Nuale Graham" userId="S::nuale.graham@arm.com.ng::3921300a-f7e0-43d4-bbfb-2b8bc62b5537" providerId="AD" clId="Web-{1B81FA92-3EAD-1EE1-547D-35181114A728}" dt="2023-12-08T09:50:59.561" v="75"/>
      <pc:docMkLst>
        <pc:docMk/>
      </pc:docMkLst>
      <pc:sldChg chg="modSp">
        <pc:chgData name="Nuale Graham" userId="S::nuale.graham@arm.com.ng::3921300a-f7e0-43d4-bbfb-2b8bc62b5537" providerId="AD" clId="Web-{1B81FA92-3EAD-1EE1-547D-35181114A728}" dt="2023-12-08T09:49:51.497" v="9"/>
        <pc:sldMkLst>
          <pc:docMk/>
          <pc:sldMk cId="2879831088" sldId="267"/>
        </pc:sldMkLst>
        <pc:graphicFrameChg chg="mod modGraphic">
          <ac:chgData name="Nuale Graham" userId="S::nuale.graham@arm.com.ng::3921300a-f7e0-43d4-bbfb-2b8bc62b5537" providerId="AD" clId="Web-{1B81FA92-3EAD-1EE1-547D-35181114A728}" dt="2023-12-08T09:49:51.497" v="9"/>
          <ac:graphicFrameMkLst>
            <pc:docMk/>
            <pc:sldMk cId="2879831088" sldId="267"/>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02.419" v="20"/>
        <pc:sldMkLst>
          <pc:docMk/>
          <pc:sldMk cId="3856182404" sldId="302"/>
        </pc:sldMkLst>
        <pc:graphicFrameChg chg="mod modGraphic">
          <ac:chgData name="Nuale Graham" userId="S::nuale.graham@arm.com.ng::3921300a-f7e0-43d4-bbfb-2b8bc62b5537" providerId="AD" clId="Web-{1B81FA92-3EAD-1EE1-547D-35181114A728}" dt="2023-12-08T09:50:02.419" v="20"/>
          <ac:graphicFrameMkLst>
            <pc:docMk/>
            <pc:sldMk cId="3856182404" sldId="302"/>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11.200" v="31"/>
        <pc:sldMkLst>
          <pc:docMk/>
          <pc:sldMk cId="3072444256" sldId="304"/>
        </pc:sldMkLst>
        <pc:graphicFrameChg chg="mod modGraphic">
          <ac:chgData name="Nuale Graham" userId="S::nuale.graham@arm.com.ng::3921300a-f7e0-43d4-bbfb-2b8bc62b5537" providerId="AD" clId="Web-{1B81FA92-3EAD-1EE1-547D-35181114A728}" dt="2023-12-08T09:50:11.200" v="31"/>
          <ac:graphicFrameMkLst>
            <pc:docMk/>
            <pc:sldMk cId="3072444256" sldId="304"/>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22.419" v="42"/>
        <pc:sldMkLst>
          <pc:docMk/>
          <pc:sldMk cId="2682381986" sldId="306"/>
        </pc:sldMkLst>
        <pc:graphicFrameChg chg="mod modGraphic">
          <ac:chgData name="Nuale Graham" userId="S::nuale.graham@arm.com.ng::3921300a-f7e0-43d4-bbfb-2b8bc62b5537" providerId="AD" clId="Web-{1B81FA92-3EAD-1EE1-547D-35181114A728}" dt="2023-12-08T09:50:22.419" v="42"/>
          <ac:graphicFrameMkLst>
            <pc:docMk/>
            <pc:sldMk cId="2682381986" sldId="306"/>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41.842" v="53"/>
        <pc:sldMkLst>
          <pc:docMk/>
          <pc:sldMk cId="4232520244" sldId="308"/>
        </pc:sldMkLst>
        <pc:graphicFrameChg chg="mod modGraphic">
          <ac:chgData name="Nuale Graham" userId="S::nuale.graham@arm.com.ng::3921300a-f7e0-43d4-bbfb-2b8bc62b5537" providerId="AD" clId="Web-{1B81FA92-3EAD-1EE1-547D-35181114A728}" dt="2023-12-08T09:50:41.842" v="53"/>
          <ac:graphicFrameMkLst>
            <pc:docMk/>
            <pc:sldMk cId="4232520244" sldId="308"/>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50.217" v="64"/>
        <pc:sldMkLst>
          <pc:docMk/>
          <pc:sldMk cId="520482404" sldId="310"/>
        </pc:sldMkLst>
        <pc:graphicFrameChg chg="mod modGraphic">
          <ac:chgData name="Nuale Graham" userId="S::nuale.graham@arm.com.ng::3921300a-f7e0-43d4-bbfb-2b8bc62b5537" providerId="AD" clId="Web-{1B81FA92-3EAD-1EE1-547D-35181114A728}" dt="2023-12-08T09:50:50.217" v="64"/>
          <ac:graphicFrameMkLst>
            <pc:docMk/>
            <pc:sldMk cId="520482404" sldId="310"/>
            <ac:graphicFrameMk id="9" creationId="{C35D7F96-28AC-DC8E-FBAF-B043524B8899}"/>
          </ac:graphicFrameMkLst>
        </pc:graphicFrameChg>
      </pc:sldChg>
      <pc:sldChg chg="modSp">
        <pc:chgData name="Nuale Graham" userId="S::nuale.graham@arm.com.ng::3921300a-f7e0-43d4-bbfb-2b8bc62b5537" providerId="AD" clId="Web-{1B81FA92-3EAD-1EE1-547D-35181114A728}" dt="2023-12-08T09:50:59.561" v="75"/>
        <pc:sldMkLst>
          <pc:docMk/>
          <pc:sldMk cId="3599922723" sldId="315"/>
        </pc:sldMkLst>
        <pc:graphicFrameChg chg="mod modGraphic">
          <ac:chgData name="Nuale Graham" userId="S::nuale.graham@arm.com.ng::3921300a-f7e0-43d4-bbfb-2b8bc62b5537" providerId="AD" clId="Web-{1B81FA92-3EAD-1EE1-547D-35181114A728}" dt="2023-12-08T09:50:59.561" v="75"/>
          <ac:graphicFrameMkLst>
            <pc:docMk/>
            <pc:sldMk cId="3599922723" sldId="315"/>
            <ac:graphicFrameMk id="9" creationId="{C35D7F96-28AC-DC8E-FBAF-B043524B8899}"/>
          </ac:graphicFrameMkLst>
        </pc:graphicFrameChg>
      </pc:sldChg>
    </pc:docChg>
  </pc:docChgLst>
  <pc:docChgLst>
    <pc:chgData name="Nuale Graham" userId="S::nuale.graham@arm.com.ng::3921300a-f7e0-43d4-bbfb-2b8bc62b5537" providerId="AD" clId="Web-{1009FEB8-C857-800D-394D-CB4DD41ED4B0}"/>
    <pc:docChg chg="delSld">
      <pc:chgData name="Nuale Graham" userId="S::nuale.graham@arm.com.ng::3921300a-f7e0-43d4-bbfb-2b8bc62b5537" providerId="AD" clId="Web-{1009FEB8-C857-800D-394D-CB4DD41ED4B0}" dt="2024-01-10T09:25:53.274" v="0"/>
      <pc:docMkLst>
        <pc:docMk/>
      </pc:docMkLst>
      <pc:sldChg chg="del">
        <pc:chgData name="Nuale Graham" userId="S::nuale.graham@arm.com.ng::3921300a-f7e0-43d4-bbfb-2b8bc62b5537" providerId="AD" clId="Web-{1009FEB8-C857-800D-394D-CB4DD41ED4B0}" dt="2024-01-10T09:25:53.274" v="0"/>
        <pc:sldMkLst>
          <pc:docMk/>
          <pc:sldMk cId="750618427" sldId="311"/>
        </pc:sldMkLst>
      </pc:sldChg>
    </pc:docChg>
  </pc:docChgLst>
  <pc:docChgLst>
    <pc:chgData name="Elizabeth Oyejola" userId="S::elizabeth.oyejola@arm.com.ng::e6c15034-9825-4987-aa25-4488fe42962f" providerId="AD" clId="Web-{739E71D5-051B-73F5-80F4-8479B54DC51A}"/>
    <pc:docChg chg="modSld">
      <pc:chgData name="Elizabeth Oyejola" userId="S::elizabeth.oyejola@arm.com.ng::e6c15034-9825-4987-aa25-4488fe42962f" providerId="AD" clId="Web-{739E71D5-051B-73F5-80F4-8479B54DC51A}" dt="2024-02-05T15:25:28.084" v="275" actId="1076"/>
      <pc:docMkLst>
        <pc:docMk/>
      </pc:docMkLst>
      <pc:sldChg chg="addSp delSp modSp">
        <pc:chgData name="Elizabeth Oyejola" userId="S::elizabeth.oyejola@arm.com.ng::e6c15034-9825-4987-aa25-4488fe42962f" providerId="AD" clId="Web-{739E71D5-051B-73F5-80F4-8479B54DC51A}" dt="2024-02-05T15:03:23.620" v="268" actId="1076"/>
        <pc:sldMkLst>
          <pc:docMk/>
          <pc:sldMk cId="2269620545" sldId="307"/>
        </pc:sldMkLst>
        <pc:grpChg chg="mod">
          <ac:chgData name="Elizabeth Oyejola" userId="S::elizabeth.oyejola@arm.com.ng::e6c15034-9825-4987-aa25-4488fe42962f" providerId="AD" clId="Web-{739E71D5-051B-73F5-80F4-8479B54DC51A}" dt="2024-02-05T14:59:12.230" v="246" actId="1076"/>
          <ac:grpSpMkLst>
            <pc:docMk/>
            <pc:sldMk cId="2269620545" sldId="307"/>
            <ac:grpSpMk id="9" creationId="{1B9FBF33-2BC0-C615-551D-FD492C2ADEEF}"/>
          </ac:grpSpMkLst>
        </pc:grpChg>
        <pc:graphicFrameChg chg="del mod modGraphic">
          <ac:chgData name="Elizabeth Oyejola" userId="S::elizabeth.oyejola@arm.com.ng::e6c15034-9825-4987-aa25-4488fe42962f" providerId="AD" clId="Web-{739E71D5-051B-73F5-80F4-8479B54DC51A}" dt="2024-02-05T14:59:06.214" v="245"/>
          <ac:graphicFrameMkLst>
            <pc:docMk/>
            <pc:sldMk cId="2269620545" sldId="307"/>
            <ac:graphicFrameMk id="6" creationId="{5CB9D849-E9AC-84A3-0726-9531A7E471F6}"/>
          </ac:graphicFrameMkLst>
        </pc:graphicFrameChg>
        <pc:graphicFrameChg chg="mod modGraphic">
          <ac:chgData name="Elizabeth Oyejola" userId="S::elizabeth.oyejola@arm.com.ng::e6c15034-9825-4987-aa25-4488fe42962f" providerId="AD" clId="Web-{739E71D5-051B-73F5-80F4-8479B54DC51A}" dt="2024-02-05T14:52:45.862" v="202"/>
          <ac:graphicFrameMkLst>
            <pc:docMk/>
            <pc:sldMk cId="2269620545" sldId="307"/>
            <ac:graphicFrameMk id="12" creationId="{DB0E75CF-1631-038B-D54F-53F1F0565041}"/>
          </ac:graphicFrameMkLst>
        </pc:graphicFrameChg>
        <pc:graphicFrameChg chg="del">
          <ac:chgData name="Elizabeth Oyejola" userId="S::elizabeth.oyejola@arm.com.ng::e6c15034-9825-4987-aa25-4488fe42962f" providerId="AD" clId="Web-{739E71D5-051B-73F5-80F4-8479B54DC51A}" dt="2024-02-05T14:59:15.089" v="247"/>
          <ac:graphicFrameMkLst>
            <pc:docMk/>
            <pc:sldMk cId="2269620545" sldId="307"/>
            <ac:graphicFrameMk id="16" creationId="{00000000-0000-0000-0000-000000000000}"/>
          </ac:graphicFrameMkLst>
        </pc:graphicFrameChg>
        <pc:picChg chg="add del mod">
          <ac:chgData name="Elizabeth Oyejola" userId="S::elizabeth.oyejola@arm.com.ng::e6c15034-9825-4987-aa25-4488fe42962f" providerId="AD" clId="Web-{739E71D5-051B-73F5-80F4-8479B54DC51A}" dt="2024-02-05T15:01:51.990" v="260"/>
          <ac:picMkLst>
            <pc:docMk/>
            <pc:sldMk cId="2269620545" sldId="307"/>
            <ac:picMk id="10" creationId="{DB90177B-84E3-AFE5-0AB0-D3008573EDF0}"/>
          </ac:picMkLst>
        </pc:picChg>
        <pc:picChg chg="add mod">
          <ac:chgData name="Elizabeth Oyejola" userId="S::elizabeth.oyejola@arm.com.ng::e6c15034-9825-4987-aa25-4488fe42962f" providerId="AD" clId="Web-{739E71D5-051B-73F5-80F4-8479B54DC51A}" dt="2024-02-05T15:03:23.620" v="268" actId="1076"/>
          <ac:picMkLst>
            <pc:docMk/>
            <pc:sldMk cId="2269620545" sldId="307"/>
            <ac:picMk id="14" creationId="{379C8BC6-DF12-A2AD-606C-D49E62F9AF9E}"/>
          </ac:picMkLst>
        </pc:picChg>
      </pc:sldChg>
      <pc:sldChg chg="addSp delSp modSp">
        <pc:chgData name="Elizabeth Oyejola" userId="S::elizabeth.oyejola@arm.com.ng::e6c15034-9825-4987-aa25-4488fe42962f" providerId="AD" clId="Web-{739E71D5-051B-73F5-80F4-8479B54DC51A}" dt="2024-02-05T14:46:19.260" v="106" actId="14100"/>
        <pc:sldMkLst>
          <pc:docMk/>
          <pc:sldMk cId="4232520244" sldId="308"/>
        </pc:sldMkLst>
        <pc:spChg chg="mod">
          <ac:chgData name="Elizabeth Oyejola" userId="S::elizabeth.oyejola@arm.com.ng::e6c15034-9825-4987-aa25-4488fe42962f" providerId="AD" clId="Web-{739E71D5-051B-73F5-80F4-8479B54DC51A}" dt="2024-02-05T14:45:03.802" v="97" actId="1076"/>
          <ac:spMkLst>
            <pc:docMk/>
            <pc:sldMk cId="4232520244" sldId="308"/>
            <ac:spMk id="13" creationId="{7FFE9A94-1248-A929-CBCB-55A5121336BE}"/>
          </ac:spMkLst>
        </pc:spChg>
        <pc:graphicFrameChg chg="mod modGraphic">
          <ac:chgData name="Elizabeth Oyejola" userId="S::elizabeth.oyejola@arm.com.ng::e6c15034-9825-4987-aa25-4488fe42962f" providerId="AD" clId="Web-{739E71D5-051B-73F5-80F4-8479B54DC51A}" dt="2024-02-05T14:44:08.595" v="92"/>
          <ac:graphicFrameMkLst>
            <pc:docMk/>
            <pc:sldMk cId="4232520244" sldId="308"/>
            <ac:graphicFrameMk id="12" creationId="{1FDEC35C-6BAF-222C-4F4D-C4523D7D9626}"/>
          </ac:graphicFrameMkLst>
        </pc:graphicFrameChg>
        <pc:graphicFrameChg chg="del">
          <ac:chgData name="Elizabeth Oyejola" userId="S::elizabeth.oyejola@arm.com.ng::e6c15034-9825-4987-aa25-4488fe42962f" providerId="AD" clId="Web-{739E71D5-051B-73F5-80F4-8479B54DC51A}" dt="2024-02-05T14:44:24.190" v="93"/>
          <ac:graphicFrameMkLst>
            <pc:docMk/>
            <pc:sldMk cId="4232520244" sldId="308"/>
            <ac:graphicFrameMk id="14" creationId="{00000000-0000-0000-0000-000000000000}"/>
          </ac:graphicFrameMkLst>
        </pc:graphicFrameChg>
        <pc:picChg chg="add mod">
          <ac:chgData name="Elizabeth Oyejola" userId="S::elizabeth.oyejola@arm.com.ng::e6c15034-9825-4987-aa25-4488fe42962f" providerId="AD" clId="Web-{739E71D5-051B-73F5-80F4-8479B54DC51A}" dt="2024-02-05T14:46:19.260" v="106" actId="14100"/>
          <ac:picMkLst>
            <pc:docMk/>
            <pc:sldMk cId="4232520244" sldId="308"/>
            <ac:picMk id="4" creationId="{5D7F6953-BA6E-344E-27CB-F0D61D4C6A73}"/>
          </ac:picMkLst>
        </pc:picChg>
      </pc:sldChg>
      <pc:sldChg chg="addSp delSp modSp">
        <pc:chgData name="Elizabeth Oyejola" userId="S::elizabeth.oyejola@arm.com.ng::e6c15034-9825-4987-aa25-4488fe42962f" providerId="AD" clId="Web-{739E71D5-051B-73F5-80F4-8479B54DC51A}" dt="2024-02-05T14:43:18.889" v="84"/>
        <pc:sldMkLst>
          <pc:docMk/>
          <pc:sldMk cId="520482404" sldId="310"/>
        </pc:sldMkLst>
        <pc:spChg chg="mod">
          <ac:chgData name="Elizabeth Oyejola" userId="S::elizabeth.oyejola@arm.com.ng::e6c15034-9825-4987-aa25-4488fe42962f" providerId="AD" clId="Web-{739E71D5-051B-73F5-80F4-8479B54DC51A}" dt="2024-02-05T14:38:02.698" v="53" actId="1076"/>
          <ac:spMkLst>
            <pc:docMk/>
            <pc:sldMk cId="520482404" sldId="310"/>
            <ac:spMk id="13" creationId="{7FFE9A94-1248-A929-CBCB-55A5121336BE}"/>
          </ac:spMkLst>
        </pc:spChg>
        <pc:graphicFrameChg chg="del">
          <ac:chgData name="Elizabeth Oyejola" userId="S::elizabeth.oyejola@arm.com.ng::e6c15034-9825-4987-aa25-4488fe42962f" providerId="AD" clId="Web-{739E71D5-051B-73F5-80F4-8479B54DC51A}" dt="2024-02-05T14:33:41.885" v="25"/>
          <ac:graphicFrameMkLst>
            <pc:docMk/>
            <pc:sldMk cId="520482404" sldId="310"/>
            <ac:graphicFrameMk id="10" creationId="{00000000-0000-0000-0000-000000000000}"/>
          </ac:graphicFrameMkLst>
        </pc:graphicFrameChg>
        <pc:graphicFrameChg chg="mod modGraphic">
          <ac:chgData name="Elizabeth Oyejola" userId="S::elizabeth.oyejola@arm.com.ng::e6c15034-9825-4987-aa25-4488fe42962f" providerId="AD" clId="Web-{739E71D5-051B-73F5-80F4-8479B54DC51A}" dt="2024-02-05T14:43:18.889" v="84"/>
          <ac:graphicFrameMkLst>
            <pc:docMk/>
            <pc:sldMk cId="520482404" sldId="310"/>
            <ac:graphicFrameMk id="12" creationId="{1FDEC35C-6BAF-222C-4F4D-C4523D7D9626}"/>
          </ac:graphicFrameMkLst>
        </pc:graphicFrameChg>
        <pc:picChg chg="add del mod">
          <ac:chgData name="Elizabeth Oyejola" userId="S::elizabeth.oyejola@arm.com.ng::e6c15034-9825-4987-aa25-4488fe42962f" providerId="AD" clId="Web-{739E71D5-051B-73F5-80F4-8479B54DC51A}" dt="2024-02-05T14:36:33.208" v="38"/>
          <ac:picMkLst>
            <pc:docMk/>
            <pc:sldMk cId="520482404" sldId="310"/>
            <ac:picMk id="4" creationId="{F0E94DA0-C153-E7C1-9878-8C8A3616998F}"/>
          </ac:picMkLst>
        </pc:picChg>
        <pc:picChg chg="add del mod">
          <ac:chgData name="Elizabeth Oyejola" userId="S::elizabeth.oyejola@arm.com.ng::e6c15034-9825-4987-aa25-4488fe42962f" providerId="AD" clId="Web-{739E71D5-051B-73F5-80F4-8479B54DC51A}" dt="2024-02-05T14:37:46.259" v="48"/>
          <ac:picMkLst>
            <pc:docMk/>
            <pc:sldMk cId="520482404" sldId="310"/>
            <ac:picMk id="5" creationId="{B0F5AD6B-301F-5CAC-39AA-BEC48CFE9DFF}"/>
          </ac:picMkLst>
        </pc:picChg>
        <pc:picChg chg="add del mod">
          <ac:chgData name="Elizabeth Oyejola" userId="S::elizabeth.oyejola@arm.com.ng::e6c15034-9825-4987-aa25-4488fe42962f" providerId="AD" clId="Web-{739E71D5-051B-73F5-80F4-8479B54DC51A}" dt="2024-02-05T14:39:10.702" v="62"/>
          <ac:picMkLst>
            <pc:docMk/>
            <pc:sldMk cId="520482404" sldId="310"/>
            <ac:picMk id="6" creationId="{803B2352-E169-73D7-B6DB-62D8F07CA5D4}"/>
          </ac:picMkLst>
        </pc:picChg>
        <pc:picChg chg="add del mod">
          <ac:chgData name="Elizabeth Oyejola" userId="S::elizabeth.oyejola@arm.com.ng::e6c15034-9825-4987-aa25-4488fe42962f" providerId="AD" clId="Web-{739E71D5-051B-73F5-80F4-8479B54DC51A}" dt="2024-02-05T14:41:46.790" v="68"/>
          <ac:picMkLst>
            <pc:docMk/>
            <pc:sldMk cId="520482404" sldId="310"/>
            <ac:picMk id="11" creationId="{8AC975A7-C5E5-CA40-A43B-E4F95E232CE9}"/>
          </ac:picMkLst>
        </pc:picChg>
        <pc:picChg chg="add mod">
          <ac:chgData name="Elizabeth Oyejola" userId="S::elizabeth.oyejola@arm.com.ng::e6c15034-9825-4987-aa25-4488fe42962f" providerId="AD" clId="Web-{739E71D5-051B-73F5-80F4-8479B54DC51A}" dt="2024-02-05T14:42:55.278" v="78" actId="1076"/>
          <ac:picMkLst>
            <pc:docMk/>
            <pc:sldMk cId="520482404" sldId="310"/>
            <ac:picMk id="14" creationId="{C141AA9F-397C-572A-7906-90901D5A5675}"/>
          </ac:picMkLst>
        </pc:picChg>
      </pc:sldChg>
      <pc:sldChg chg="addSp delSp modSp">
        <pc:chgData name="Elizabeth Oyejola" userId="S::elizabeth.oyejola@arm.com.ng::e6c15034-9825-4987-aa25-4488fe42962f" providerId="AD" clId="Web-{739E71D5-051B-73F5-80F4-8479B54DC51A}" dt="2024-02-05T14:58:49.916" v="242"/>
        <pc:sldMkLst>
          <pc:docMk/>
          <pc:sldMk cId="2586096750" sldId="317"/>
        </pc:sldMkLst>
        <pc:spChg chg="mod">
          <ac:chgData name="Elizabeth Oyejola" userId="S::elizabeth.oyejola@arm.com.ng::e6c15034-9825-4987-aa25-4488fe42962f" providerId="AD" clId="Web-{739E71D5-051B-73F5-80F4-8479B54DC51A}" dt="2024-02-05T14:47:21.232" v="112" actId="1076"/>
          <ac:spMkLst>
            <pc:docMk/>
            <pc:sldMk cId="2586096750" sldId="317"/>
            <ac:spMk id="13" creationId="{32DA0778-6528-F064-317C-DA45BEA9F1E6}"/>
          </ac:spMkLst>
        </pc:spChg>
        <pc:graphicFrameChg chg="add mod modGraphic">
          <ac:chgData name="Elizabeth Oyejola" userId="S::elizabeth.oyejola@arm.com.ng::e6c15034-9825-4987-aa25-4488fe42962f" providerId="AD" clId="Web-{739E71D5-051B-73F5-80F4-8479B54DC51A}" dt="2024-02-05T14:58:49.916" v="242"/>
          <ac:graphicFrameMkLst>
            <pc:docMk/>
            <pc:sldMk cId="2586096750" sldId="317"/>
            <ac:graphicFrameMk id="7" creationId="{600C77F4-C4BC-51EE-DD1F-476AB7B57790}"/>
          </ac:graphicFrameMkLst>
        </pc:graphicFrameChg>
        <pc:graphicFrameChg chg="mod modGraphic">
          <ac:chgData name="Elizabeth Oyejola" userId="S::elizabeth.oyejola@arm.com.ng::e6c15034-9825-4987-aa25-4488fe42962f" providerId="AD" clId="Web-{739E71D5-051B-73F5-80F4-8479B54DC51A}" dt="2024-02-05T14:58:13.382" v="239"/>
          <ac:graphicFrameMkLst>
            <pc:docMk/>
            <pc:sldMk cId="2586096750" sldId="317"/>
            <ac:graphicFrameMk id="9" creationId="{BB674F76-1173-AE5E-7715-994983525F26}"/>
          </ac:graphicFrameMkLst>
        </pc:graphicFrameChg>
        <pc:graphicFrameChg chg="del">
          <ac:chgData name="Elizabeth Oyejola" userId="S::elizabeth.oyejola@arm.com.ng::e6c15034-9825-4987-aa25-4488fe42962f" providerId="AD" clId="Web-{739E71D5-051B-73F5-80F4-8479B54DC51A}" dt="2024-02-05T14:47:01.419" v="107"/>
          <ac:graphicFrameMkLst>
            <pc:docMk/>
            <pc:sldMk cId="2586096750" sldId="317"/>
            <ac:graphicFrameMk id="14" creationId="{00000000-0000-0000-0000-000000000000}"/>
          </ac:graphicFrameMkLst>
        </pc:graphicFrameChg>
        <pc:picChg chg="add del mod">
          <ac:chgData name="Elizabeth Oyejola" userId="S::elizabeth.oyejola@arm.com.ng::e6c15034-9825-4987-aa25-4488fe42962f" providerId="AD" clId="Web-{739E71D5-051B-73F5-80F4-8479B54DC51A}" dt="2024-02-05T14:48:16.064" v="115"/>
          <ac:picMkLst>
            <pc:docMk/>
            <pc:sldMk cId="2586096750" sldId="317"/>
            <ac:picMk id="4" creationId="{91109E51-760A-29D6-115F-45FBFB4E0DD3}"/>
          </ac:picMkLst>
        </pc:picChg>
        <pc:picChg chg="add mod">
          <ac:chgData name="Elizabeth Oyejola" userId="S::elizabeth.oyejola@arm.com.ng::e6c15034-9825-4987-aa25-4488fe42962f" providerId="AD" clId="Web-{739E71D5-051B-73F5-80F4-8479B54DC51A}" dt="2024-02-05T14:48:57.160" v="121" actId="14100"/>
          <ac:picMkLst>
            <pc:docMk/>
            <pc:sldMk cId="2586096750" sldId="317"/>
            <ac:picMk id="5" creationId="{650929C5-FFCA-3D25-57E6-EA82CEAA8A2E}"/>
          </ac:picMkLst>
        </pc:picChg>
      </pc:sldChg>
      <pc:sldChg chg="addSp delSp modSp">
        <pc:chgData name="Elizabeth Oyejola" userId="S::elizabeth.oyejola@arm.com.ng::e6c15034-9825-4987-aa25-4488fe42962f" providerId="AD" clId="Web-{739E71D5-051B-73F5-80F4-8479B54DC51A}" dt="2024-02-05T15:25:28.084" v="275" actId="1076"/>
        <pc:sldMkLst>
          <pc:docMk/>
          <pc:sldMk cId="3162631619" sldId="319"/>
        </pc:sldMkLst>
        <pc:spChg chg="mod">
          <ac:chgData name="Elizabeth Oyejola" userId="S::elizabeth.oyejola@arm.com.ng::e6c15034-9825-4987-aa25-4488fe42962f" providerId="AD" clId="Web-{739E71D5-051B-73F5-80F4-8479B54DC51A}" dt="2024-02-05T15:25:21.553" v="274" actId="20577"/>
          <ac:spMkLst>
            <pc:docMk/>
            <pc:sldMk cId="3162631619" sldId="319"/>
            <ac:spMk id="12" creationId="{1FB6DFF6-9D28-B663-D4E1-0214075CE733}"/>
          </ac:spMkLst>
        </pc:spChg>
        <pc:graphicFrameChg chg="mod modGraphic">
          <ac:chgData name="Elizabeth Oyejola" userId="S::elizabeth.oyejola@arm.com.ng::e6c15034-9825-4987-aa25-4488fe42962f" providerId="AD" clId="Web-{739E71D5-051B-73F5-80F4-8479B54DC51A}" dt="2024-02-05T15:25:00.005" v="272"/>
          <ac:graphicFrameMkLst>
            <pc:docMk/>
            <pc:sldMk cId="3162631619" sldId="319"/>
            <ac:graphicFrameMk id="7" creationId="{670739BF-B3C2-D2E1-017E-799F1FA77B9C}"/>
          </ac:graphicFrameMkLst>
        </pc:graphicFrameChg>
        <pc:graphicFrameChg chg="mod">
          <ac:chgData name="Elizabeth Oyejola" userId="S::elizabeth.oyejola@arm.com.ng::e6c15034-9825-4987-aa25-4488fe42962f" providerId="AD" clId="Web-{739E71D5-051B-73F5-80F4-8479B54DC51A}" dt="2024-02-05T15:25:28.084" v="275" actId="1076"/>
          <ac:graphicFrameMkLst>
            <pc:docMk/>
            <pc:sldMk cId="3162631619" sldId="319"/>
            <ac:graphicFrameMk id="20" creationId="{00000000-0000-0000-0000-000000000000}"/>
          </ac:graphicFrameMkLst>
        </pc:graphicFrameChg>
        <pc:picChg chg="del">
          <ac:chgData name="Elizabeth Oyejola" userId="S::elizabeth.oyejola@arm.com.ng::e6c15034-9825-4987-aa25-4488fe42962f" providerId="AD" clId="Web-{739E71D5-051B-73F5-80F4-8479B54DC51A}" dt="2024-02-05T14:32:32.943" v="0"/>
          <ac:picMkLst>
            <pc:docMk/>
            <pc:sldMk cId="3162631619" sldId="319"/>
            <ac:picMk id="5" creationId="{3C626CA0-9EE8-6E79-89E7-077EAF374315}"/>
          </ac:picMkLst>
        </pc:picChg>
        <pc:picChg chg="add mod">
          <ac:chgData name="Elizabeth Oyejola" userId="S::elizabeth.oyejola@arm.com.ng::e6c15034-9825-4987-aa25-4488fe42962f" providerId="AD" clId="Web-{739E71D5-051B-73F5-80F4-8479B54DC51A}" dt="2024-02-05T14:33:00.773" v="4" actId="14100"/>
          <ac:picMkLst>
            <pc:docMk/>
            <pc:sldMk cId="3162631619" sldId="319"/>
            <ac:picMk id="6" creationId="{EEBD8629-9D73-CA5A-911C-4C848E25831F}"/>
          </ac:picMkLst>
        </pc:picChg>
      </pc:sldChg>
    </pc:docChg>
  </pc:docChgLst>
  <pc:docChgLst>
    <pc:chgData name="Elizabeth Oyejola" userId="S::elizabeth.oyejola@arm.com.ng::e6c15034-9825-4987-aa25-4488fe42962f" providerId="AD" clId="Web-{B6CA21A4-2238-114B-B320-99BEBC740C5B}"/>
    <pc:docChg chg="modSld">
      <pc:chgData name="Elizabeth Oyejola" userId="S::elizabeth.oyejola@arm.com.ng::e6c15034-9825-4987-aa25-4488fe42962f" providerId="AD" clId="Web-{B6CA21A4-2238-114B-B320-99BEBC740C5B}" dt="2024-01-03T08:21:34.937" v="7"/>
      <pc:docMkLst>
        <pc:docMk/>
      </pc:docMkLst>
      <pc:sldChg chg="modSp">
        <pc:chgData name="Elizabeth Oyejola" userId="S::elizabeth.oyejola@arm.com.ng::e6c15034-9825-4987-aa25-4488fe42962f" providerId="AD" clId="Web-{B6CA21A4-2238-114B-B320-99BEBC740C5B}" dt="2024-01-03T08:21:34.937" v="7"/>
        <pc:sldMkLst>
          <pc:docMk/>
          <pc:sldMk cId="520482404" sldId="310"/>
        </pc:sldMkLst>
        <pc:graphicFrameChg chg="mod modGraphic">
          <ac:chgData name="Elizabeth Oyejola" userId="S::elizabeth.oyejola@arm.com.ng::e6c15034-9825-4987-aa25-4488fe42962f" providerId="AD" clId="Web-{B6CA21A4-2238-114B-B320-99BEBC740C5B}" dt="2024-01-03T08:21:34.937" v="7"/>
          <ac:graphicFrameMkLst>
            <pc:docMk/>
            <pc:sldMk cId="520482404" sldId="310"/>
            <ac:graphicFrameMk id="9" creationId="{C35D7F96-28AC-DC8E-FBAF-B043524B8899}"/>
          </ac:graphicFrameMkLst>
        </pc:graphicFrameChg>
      </pc:sldChg>
    </pc:docChg>
  </pc:docChgLst>
  <pc:docChgLst>
    <pc:chgData name="Amarachi Abiakam" userId="S::amarachi.abiakam@arm.com.ng::9ba3a740-af7a-4319-a6c0-a53e0b75478b" providerId="AD" clId="Web-{566B0B91-91BB-E0D2-F6DE-C292692598A4}"/>
    <pc:docChg chg="addSld delSld modSld">
      <pc:chgData name="Amarachi Abiakam" userId="S::amarachi.abiakam@arm.com.ng::9ba3a740-af7a-4319-a6c0-a53e0b75478b" providerId="AD" clId="Web-{566B0B91-91BB-E0D2-F6DE-C292692598A4}" dt="2024-01-03T10:37:29.372" v="187"/>
      <pc:docMkLst>
        <pc:docMk/>
      </pc:docMkLst>
      <pc:sldChg chg="modSp">
        <pc:chgData name="Amarachi Abiakam" userId="S::amarachi.abiakam@arm.com.ng::9ba3a740-af7a-4319-a6c0-a53e0b75478b" providerId="AD" clId="Web-{566B0B91-91BB-E0D2-F6DE-C292692598A4}" dt="2024-01-03T10:37:29.372" v="187"/>
        <pc:sldMkLst>
          <pc:docMk/>
          <pc:sldMk cId="2879831088" sldId="267"/>
        </pc:sldMkLst>
        <pc:graphicFrameChg chg="mod modGraphic">
          <ac:chgData name="Amarachi Abiakam" userId="S::amarachi.abiakam@arm.com.ng::9ba3a740-af7a-4319-a6c0-a53e0b75478b" providerId="AD" clId="Web-{566B0B91-91BB-E0D2-F6DE-C292692598A4}" dt="2024-01-03T10:37:29.372" v="187"/>
          <ac:graphicFrameMkLst>
            <pc:docMk/>
            <pc:sldMk cId="2879831088" sldId="267"/>
            <ac:graphicFrameMk id="12" creationId="{A6554978-74FE-A4D5-50EA-1591A131091F}"/>
          </ac:graphicFrameMkLst>
        </pc:graphicFrameChg>
      </pc:sldChg>
      <pc:sldChg chg="addSp delSp modSp add del">
        <pc:chgData name="Amarachi Abiakam" userId="S::amarachi.abiakam@arm.com.ng::9ba3a740-af7a-4319-a6c0-a53e0b75478b" providerId="AD" clId="Web-{566B0B91-91BB-E0D2-F6DE-C292692598A4}" dt="2024-01-03T09:07:32.748" v="4" actId="1076"/>
        <pc:sldMkLst>
          <pc:docMk/>
          <pc:sldMk cId="1437205442" sldId="301"/>
        </pc:sldMkLst>
        <pc:graphicFrameChg chg="add mod">
          <ac:chgData name="Amarachi Abiakam" userId="S::amarachi.abiakam@arm.com.ng::9ba3a740-af7a-4319-a6c0-a53e0b75478b" providerId="AD" clId="Web-{566B0B91-91BB-E0D2-F6DE-C292692598A4}" dt="2024-01-03T09:07:32.748" v="4" actId="1076"/>
          <ac:graphicFrameMkLst>
            <pc:docMk/>
            <pc:sldMk cId="1437205442" sldId="301"/>
            <ac:graphicFrameMk id="11" creationId="{00000000-0008-0000-0000-000002000000}"/>
          </ac:graphicFrameMkLst>
        </pc:graphicFrameChg>
        <pc:graphicFrameChg chg="del">
          <ac:chgData name="Amarachi Abiakam" userId="S::amarachi.abiakam@arm.com.ng::9ba3a740-af7a-4319-a6c0-a53e0b75478b" providerId="AD" clId="Web-{566B0B91-91BB-E0D2-F6DE-C292692598A4}" dt="2024-01-03T09:07:13.060" v="2"/>
          <ac:graphicFrameMkLst>
            <pc:docMk/>
            <pc:sldMk cId="1437205442" sldId="301"/>
            <ac:graphicFrameMk id="13" creationId="{5DFBA75A-B1AF-C546-14E1-74D1BD3F13C6}"/>
          </ac:graphicFrameMkLst>
        </pc:graphicFrameChg>
      </pc:sldChg>
      <pc:sldChg chg="modSp">
        <pc:chgData name="Amarachi Abiakam" userId="S::amarachi.abiakam@arm.com.ng::9ba3a740-af7a-4319-a6c0-a53e0b75478b" providerId="AD" clId="Web-{566B0B91-91BB-E0D2-F6DE-C292692598A4}" dt="2024-01-03T10:32:24.053" v="127"/>
        <pc:sldMkLst>
          <pc:docMk/>
          <pc:sldMk cId="3856182404" sldId="302"/>
        </pc:sldMkLst>
        <pc:graphicFrameChg chg="mod modGraphic">
          <ac:chgData name="Amarachi Abiakam" userId="S::amarachi.abiakam@arm.com.ng::9ba3a740-af7a-4319-a6c0-a53e0b75478b" providerId="AD" clId="Web-{566B0B91-91BB-E0D2-F6DE-C292692598A4}" dt="2024-01-03T10:32:24.053" v="127"/>
          <ac:graphicFrameMkLst>
            <pc:docMk/>
            <pc:sldMk cId="3856182404" sldId="302"/>
            <ac:graphicFrameMk id="13" creationId="{0EFB4118-44BC-3989-AAD8-B55685D14B27}"/>
          </ac:graphicFrameMkLst>
        </pc:graphicFrameChg>
      </pc:sldChg>
      <pc:sldChg chg="modSp">
        <pc:chgData name="Amarachi Abiakam" userId="S::amarachi.abiakam@arm.com.ng::9ba3a740-af7a-4319-a6c0-a53e0b75478b" providerId="AD" clId="Web-{566B0B91-91BB-E0D2-F6DE-C292692598A4}" dt="2024-01-03T10:23:44.245" v="30"/>
        <pc:sldMkLst>
          <pc:docMk/>
          <pc:sldMk cId="3072444256" sldId="304"/>
        </pc:sldMkLst>
        <pc:graphicFrameChg chg="mod modGraphic">
          <ac:chgData name="Amarachi Abiakam" userId="S::amarachi.abiakam@arm.com.ng::9ba3a740-af7a-4319-a6c0-a53e0b75478b" providerId="AD" clId="Web-{566B0B91-91BB-E0D2-F6DE-C292692598A4}" dt="2024-01-03T10:23:44.245" v="30"/>
          <ac:graphicFrameMkLst>
            <pc:docMk/>
            <pc:sldMk cId="3072444256" sldId="304"/>
            <ac:graphicFrameMk id="6" creationId="{3BE62F3D-A70B-D7ED-2B4B-ED163C7B4208}"/>
          </ac:graphicFrameMkLst>
        </pc:graphicFrameChg>
      </pc:sldChg>
    </pc:docChg>
  </pc:docChgLst>
  <pc:docChgLst>
    <pc:chgData name="Ayodeji Ajilore" userId="S::ayodeji.ajilore@arm.com.ng::00b927fe-7823-404d-a3e9-04c6c636e342" providerId="AD" clId="Web-{50402951-64D4-0E76-920E-F8E365326292}"/>
    <pc:docChg chg="addSld modSld">
      <pc:chgData name="Ayodeji Ajilore" userId="S::ayodeji.ajilore@arm.com.ng::00b927fe-7823-404d-a3e9-04c6c636e342" providerId="AD" clId="Web-{50402951-64D4-0E76-920E-F8E365326292}" dt="2024-03-03T15:23:27.826" v="7"/>
      <pc:docMkLst>
        <pc:docMk/>
      </pc:docMkLst>
      <pc:sldChg chg="modSp">
        <pc:chgData name="Ayodeji Ajilore" userId="S::ayodeji.ajilore@arm.com.ng::00b927fe-7823-404d-a3e9-04c6c636e342" providerId="AD" clId="Web-{50402951-64D4-0E76-920E-F8E365326292}" dt="2024-03-03T15:23:16.248" v="5" actId="20577"/>
        <pc:sldMkLst>
          <pc:docMk/>
          <pc:sldMk cId="3096216115" sldId="263"/>
        </pc:sldMkLst>
        <pc:spChg chg="mod">
          <ac:chgData name="Ayodeji Ajilore" userId="S::ayodeji.ajilore@arm.com.ng::00b927fe-7823-404d-a3e9-04c6c636e342" providerId="AD" clId="Web-{50402951-64D4-0E76-920E-F8E365326292}" dt="2024-03-03T15:23:16.248" v="5" actId="20577"/>
          <ac:spMkLst>
            <pc:docMk/>
            <pc:sldMk cId="3096216115" sldId="263"/>
            <ac:spMk id="4" creationId="{2D690813-C992-A624-0C00-068B847DA5E7}"/>
          </ac:spMkLst>
        </pc:spChg>
      </pc:sldChg>
      <pc:sldChg chg="delSp new">
        <pc:chgData name="Ayodeji Ajilore" userId="S::ayodeji.ajilore@arm.com.ng::00b927fe-7823-404d-a3e9-04c6c636e342" providerId="AD" clId="Web-{50402951-64D4-0E76-920E-F8E365326292}" dt="2024-03-03T15:23:27.826" v="7"/>
        <pc:sldMkLst>
          <pc:docMk/>
          <pc:sldMk cId="256608054" sldId="326"/>
        </pc:sldMkLst>
        <pc:spChg chg="del">
          <ac:chgData name="Ayodeji Ajilore" userId="S::ayodeji.ajilore@arm.com.ng::00b927fe-7823-404d-a3e9-04c6c636e342" providerId="AD" clId="Web-{50402951-64D4-0E76-920E-F8E365326292}" dt="2024-03-03T15:23:27.826" v="7"/>
          <ac:spMkLst>
            <pc:docMk/>
            <pc:sldMk cId="256608054" sldId="326"/>
            <ac:spMk id="4" creationId="{440B6607-9007-C965-5BCE-7134959B5369}"/>
          </ac:spMkLst>
        </pc:spChg>
      </pc:sldChg>
    </pc:docChg>
  </pc:docChgLst>
  <pc:docChgLst>
    <pc:chgData name="Esther Olaosun" userId="S::esther.olaosun@arm.com.ng::2f52657e-575b-4687-882d-9965def31ed2" providerId="AD" clId="Web-{0B3E99EB-6C93-9D6D-EE1D-9FE76D6D8A8E}"/>
    <pc:docChg chg="modSld">
      <pc:chgData name="Esther Olaosun" userId="S::esther.olaosun@arm.com.ng::2f52657e-575b-4687-882d-9965def31ed2" providerId="AD" clId="Web-{0B3E99EB-6C93-9D6D-EE1D-9FE76D6D8A8E}" dt="2024-01-04T15:05:33.817" v="45"/>
      <pc:docMkLst>
        <pc:docMk/>
      </pc:docMkLst>
      <pc:sldChg chg="modSp">
        <pc:chgData name="Esther Olaosun" userId="S::esther.olaosun@arm.com.ng::2f52657e-575b-4687-882d-9965def31ed2" providerId="AD" clId="Web-{0B3E99EB-6C93-9D6D-EE1D-9FE76D6D8A8E}" dt="2024-01-04T15:05:33.817" v="45"/>
        <pc:sldMkLst>
          <pc:docMk/>
          <pc:sldMk cId="2879831088" sldId="267"/>
        </pc:sldMkLst>
        <pc:graphicFrameChg chg="mod modGraphic">
          <ac:chgData name="Esther Olaosun" userId="S::esther.olaosun@arm.com.ng::2f52657e-575b-4687-882d-9965def31ed2" providerId="AD" clId="Web-{0B3E99EB-6C93-9D6D-EE1D-9FE76D6D8A8E}" dt="2024-01-04T15:05:33.817" v="45"/>
          <ac:graphicFrameMkLst>
            <pc:docMk/>
            <pc:sldMk cId="2879831088" sldId="267"/>
            <ac:graphicFrameMk id="11" creationId="{F2BC14E6-CACF-3042-9D3C-5FAEB2E0B47F}"/>
          </ac:graphicFrameMkLst>
        </pc:graphicFrameChg>
        <pc:graphicFrameChg chg="mod modGraphic">
          <ac:chgData name="Esther Olaosun" userId="S::esther.olaosun@arm.com.ng::2f52657e-575b-4687-882d-9965def31ed2" providerId="AD" clId="Web-{0B3E99EB-6C93-9D6D-EE1D-9FE76D6D8A8E}" dt="2024-01-04T15:05:23.536" v="43"/>
          <ac:graphicFrameMkLst>
            <pc:docMk/>
            <pc:sldMk cId="2879831088" sldId="267"/>
            <ac:graphicFrameMk id="12" creationId="{A6554978-74FE-A4D5-50EA-1591A131091F}"/>
          </ac:graphicFrameMkLst>
        </pc:graphicFrameChg>
      </pc:sldChg>
    </pc:docChg>
  </pc:docChgLst>
  <pc:docChgLst>
    <pc:chgData name="Amarachi Abiakam" userId="S::amarachi.abiakam@arm.com.ng::9ba3a740-af7a-4319-a6c0-a53e0b75478b" providerId="AD" clId="Web-{CEFB612A-2FCD-C99A-F036-45BAC5C275D5}"/>
    <pc:docChg chg="modSld">
      <pc:chgData name="Amarachi Abiakam" userId="S::amarachi.abiakam@arm.com.ng::9ba3a740-af7a-4319-a6c0-a53e0b75478b" providerId="AD" clId="Web-{CEFB612A-2FCD-C99A-F036-45BAC5C275D5}" dt="2024-01-03T08:51:46.560" v="13" actId="1076"/>
      <pc:docMkLst>
        <pc:docMk/>
      </pc:docMkLst>
      <pc:sldChg chg="addSp delSp modSp">
        <pc:chgData name="Amarachi Abiakam" userId="S::amarachi.abiakam@arm.com.ng::9ba3a740-af7a-4319-a6c0-a53e0b75478b" providerId="AD" clId="Web-{CEFB612A-2FCD-C99A-F036-45BAC5C275D5}" dt="2024-01-03T08:51:46.560" v="13" actId="1076"/>
        <pc:sldMkLst>
          <pc:docMk/>
          <pc:sldMk cId="1575037454" sldId="303"/>
        </pc:sldMkLst>
        <pc:graphicFrameChg chg="add del mod">
          <ac:chgData name="Amarachi Abiakam" userId="S::amarachi.abiakam@arm.com.ng::9ba3a740-af7a-4319-a6c0-a53e0b75478b" providerId="AD" clId="Web-{CEFB612A-2FCD-C99A-F036-45BAC5C275D5}" dt="2024-01-03T08:51:03.917" v="8"/>
          <ac:graphicFrameMkLst>
            <pc:docMk/>
            <pc:sldMk cId="1575037454" sldId="303"/>
            <ac:graphicFrameMk id="7" creationId="{00000000-0008-0000-0100-000002000000}"/>
          </ac:graphicFrameMkLst>
        </pc:graphicFrameChg>
        <pc:graphicFrameChg chg="add del mod">
          <ac:chgData name="Amarachi Abiakam" userId="S::amarachi.abiakam@arm.com.ng::9ba3a740-af7a-4319-a6c0-a53e0b75478b" providerId="AD" clId="Web-{CEFB612A-2FCD-C99A-F036-45BAC5C275D5}" dt="2024-01-03T08:51:39.747" v="11"/>
          <ac:graphicFrameMkLst>
            <pc:docMk/>
            <pc:sldMk cId="1575037454" sldId="303"/>
            <ac:graphicFrameMk id="9" creationId="{00000000-0008-0000-0100-000002000000}"/>
          </ac:graphicFrameMkLst>
        </pc:graphicFrameChg>
        <pc:graphicFrameChg chg="del">
          <ac:chgData name="Amarachi Abiakam" userId="S::amarachi.abiakam@arm.com.ng::9ba3a740-af7a-4319-a6c0-a53e0b75478b" providerId="AD" clId="Web-{CEFB612A-2FCD-C99A-F036-45BAC5C275D5}" dt="2024-01-03T08:50:06.398" v="5"/>
          <ac:graphicFrameMkLst>
            <pc:docMk/>
            <pc:sldMk cId="1575037454" sldId="303"/>
            <ac:graphicFrameMk id="11" creationId="{E6AF7BF5-61D7-0AE4-4B50-7CC5B7536F4D}"/>
          </ac:graphicFrameMkLst>
        </pc:graphicFrameChg>
        <pc:graphicFrameChg chg="add mod">
          <ac:chgData name="Amarachi Abiakam" userId="S::amarachi.abiakam@arm.com.ng::9ba3a740-af7a-4319-a6c0-a53e0b75478b" providerId="AD" clId="Web-{CEFB612A-2FCD-C99A-F036-45BAC5C275D5}" dt="2024-01-03T08:51:46.560" v="13" actId="1076"/>
          <ac:graphicFrameMkLst>
            <pc:docMk/>
            <pc:sldMk cId="1575037454" sldId="303"/>
            <ac:graphicFrameMk id="12" creationId="{00000000-0008-0000-0100-000002000000}"/>
          </ac:graphicFrameMkLst>
        </pc:graphicFrameChg>
      </pc:sldChg>
      <pc:sldChg chg="addSp delSp modSp">
        <pc:chgData name="Amarachi Abiakam" userId="S::amarachi.abiakam@arm.com.ng::9ba3a740-af7a-4319-a6c0-a53e0b75478b" providerId="AD" clId="Web-{CEFB612A-2FCD-C99A-F036-45BAC5C275D5}" dt="2024-01-03T08:38:57.949" v="4" actId="1076"/>
        <pc:sldMkLst>
          <pc:docMk/>
          <pc:sldMk cId="831407882" sldId="305"/>
        </pc:sldMkLst>
        <pc:graphicFrameChg chg="add del">
          <ac:chgData name="Amarachi Abiakam" userId="S::amarachi.abiakam@arm.com.ng::9ba3a740-af7a-4319-a6c0-a53e0b75478b" providerId="AD" clId="Web-{CEFB612A-2FCD-C99A-F036-45BAC5C275D5}" dt="2024-01-03T08:38:34.589" v="2"/>
          <ac:graphicFrameMkLst>
            <pc:docMk/>
            <pc:sldMk cId="831407882" sldId="305"/>
            <ac:graphicFrameMk id="12" creationId="{61DAE1C6-953C-EE26-DD4C-B486A849D373}"/>
          </ac:graphicFrameMkLst>
        </pc:graphicFrameChg>
        <pc:graphicFrameChg chg="add mod">
          <ac:chgData name="Amarachi Abiakam" userId="S::amarachi.abiakam@arm.com.ng::9ba3a740-af7a-4319-a6c0-a53e0b75478b" providerId="AD" clId="Web-{CEFB612A-2FCD-C99A-F036-45BAC5C275D5}" dt="2024-01-03T08:38:57.949" v="4" actId="1076"/>
          <ac:graphicFrameMkLst>
            <pc:docMk/>
            <pc:sldMk cId="831407882" sldId="305"/>
            <ac:graphicFrameMk id="13" creationId="{00000000-0008-0000-0200-000002000000}"/>
          </ac:graphicFrameMkLst>
        </pc:graphicFrameChg>
      </pc:sldChg>
    </pc:docChg>
  </pc:docChgLst>
  <pc:docChgLst>
    <pc:chgData name="Chukwufumnanya Chizea" userId="4b259203-8a06-4152-921a-b32d68c004d6" providerId="ADAL" clId="{2FA09B1A-6FBE-4533-B926-1FDCFF43EEC7}"/>
    <pc:docChg chg="undo redo custSel addSld delSld modSld sldOrd">
      <pc:chgData name="Chukwufumnanya Chizea" userId="4b259203-8a06-4152-921a-b32d68c004d6" providerId="ADAL" clId="{2FA09B1A-6FBE-4533-B926-1FDCFF43EEC7}" dt="2024-02-07T06:45:37.043" v="1938" actId="20577"/>
      <pc:docMkLst>
        <pc:docMk/>
      </pc:docMkLst>
      <pc:sldChg chg="modSp del mod">
        <pc:chgData name="Chukwufumnanya Chizea" userId="4b259203-8a06-4152-921a-b32d68c004d6" providerId="ADAL" clId="{2FA09B1A-6FBE-4533-B926-1FDCFF43EEC7}" dt="2024-02-06T09:32:14.529" v="219" actId="2696"/>
        <pc:sldMkLst>
          <pc:docMk/>
          <pc:sldMk cId="2269620545" sldId="307"/>
        </pc:sldMkLst>
        <pc:graphicFrameChg chg="modGraphic">
          <ac:chgData name="Chukwufumnanya Chizea" userId="4b259203-8a06-4152-921a-b32d68c004d6" providerId="ADAL" clId="{2FA09B1A-6FBE-4533-B926-1FDCFF43EEC7}" dt="2024-02-06T09:32:10.513" v="218" actId="6549"/>
          <ac:graphicFrameMkLst>
            <pc:docMk/>
            <pc:sldMk cId="2269620545" sldId="307"/>
            <ac:graphicFrameMk id="12" creationId="{DB0E75CF-1631-038B-D54F-53F1F0565041}"/>
          </ac:graphicFrameMkLst>
        </pc:graphicFrameChg>
        <pc:picChg chg="mod">
          <ac:chgData name="Chukwufumnanya Chizea" userId="4b259203-8a06-4152-921a-b32d68c004d6" providerId="ADAL" clId="{2FA09B1A-6FBE-4533-B926-1FDCFF43EEC7}" dt="2024-02-06T07:07:49.341" v="28" actId="14100"/>
          <ac:picMkLst>
            <pc:docMk/>
            <pc:sldMk cId="2269620545" sldId="307"/>
            <ac:picMk id="14" creationId="{379C8BC6-DF12-A2AD-606C-D49E62F9AF9E}"/>
          </ac:picMkLst>
        </pc:picChg>
      </pc:sldChg>
      <pc:sldChg chg="del">
        <pc:chgData name="Chukwufumnanya Chizea" userId="4b259203-8a06-4152-921a-b32d68c004d6" providerId="ADAL" clId="{2FA09B1A-6FBE-4533-B926-1FDCFF43EEC7}" dt="2024-02-06T09:44:19.544" v="454" actId="47"/>
        <pc:sldMkLst>
          <pc:docMk/>
          <pc:sldMk cId="4232520244" sldId="308"/>
        </pc:sldMkLst>
      </pc:sldChg>
      <pc:sldChg chg="delSp del mod">
        <pc:chgData name="Chukwufumnanya Chizea" userId="4b259203-8a06-4152-921a-b32d68c004d6" providerId="ADAL" clId="{2FA09B1A-6FBE-4533-B926-1FDCFF43EEC7}" dt="2024-02-06T10:52:26.181" v="928" actId="47"/>
        <pc:sldMkLst>
          <pc:docMk/>
          <pc:sldMk cId="520482404" sldId="310"/>
        </pc:sldMkLst>
        <pc:picChg chg="del">
          <ac:chgData name="Chukwufumnanya Chizea" userId="4b259203-8a06-4152-921a-b32d68c004d6" providerId="ADAL" clId="{2FA09B1A-6FBE-4533-B926-1FDCFF43EEC7}" dt="2024-02-06T10:52:07.828" v="924" actId="21"/>
          <ac:picMkLst>
            <pc:docMk/>
            <pc:sldMk cId="520482404" sldId="310"/>
            <ac:picMk id="14" creationId="{C141AA9F-397C-572A-7906-90901D5A5675}"/>
          </ac:picMkLst>
        </pc:picChg>
      </pc:sldChg>
      <pc:sldChg chg="modSp mod">
        <pc:chgData name="Chukwufumnanya Chizea" userId="4b259203-8a06-4152-921a-b32d68c004d6" providerId="ADAL" clId="{2FA09B1A-6FBE-4533-B926-1FDCFF43EEC7}" dt="2024-02-06T10:28:34.850" v="699" actId="20577"/>
        <pc:sldMkLst>
          <pc:docMk/>
          <pc:sldMk cId="3599922723" sldId="315"/>
        </pc:sldMkLst>
        <pc:spChg chg="mod">
          <ac:chgData name="Chukwufumnanya Chizea" userId="4b259203-8a06-4152-921a-b32d68c004d6" providerId="ADAL" clId="{2FA09B1A-6FBE-4533-B926-1FDCFF43EEC7}" dt="2024-02-06T10:28:34.850" v="699" actId="20577"/>
          <ac:spMkLst>
            <pc:docMk/>
            <pc:sldMk cId="3599922723" sldId="315"/>
            <ac:spMk id="2" creationId="{67CE9E58-1B21-3E4F-B80C-5DFB048AD5E1}"/>
          </ac:spMkLst>
        </pc:spChg>
      </pc:sldChg>
      <pc:sldChg chg="modSp mod">
        <pc:chgData name="Chukwufumnanya Chizea" userId="4b259203-8a06-4152-921a-b32d68c004d6" providerId="ADAL" clId="{2FA09B1A-6FBE-4533-B926-1FDCFF43EEC7}" dt="2024-02-06T11:49:53.263" v="1024" actId="20577"/>
        <pc:sldMkLst>
          <pc:docMk/>
          <pc:sldMk cId="4228332250" sldId="316"/>
        </pc:sldMkLst>
        <pc:spChg chg="mod">
          <ac:chgData name="Chukwufumnanya Chizea" userId="4b259203-8a06-4152-921a-b32d68c004d6" providerId="ADAL" clId="{2FA09B1A-6FBE-4533-B926-1FDCFF43EEC7}" dt="2024-02-06T10:28:30.030" v="698" actId="20577"/>
          <ac:spMkLst>
            <pc:docMk/>
            <pc:sldMk cId="4228332250" sldId="316"/>
            <ac:spMk id="2" creationId="{67CE9E58-1B21-3E4F-B80C-5DFB048AD5E1}"/>
          </ac:spMkLst>
        </pc:spChg>
        <pc:graphicFrameChg chg="modGraphic">
          <ac:chgData name="Chukwufumnanya Chizea" userId="4b259203-8a06-4152-921a-b32d68c004d6" providerId="ADAL" clId="{2FA09B1A-6FBE-4533-B926-1FDCFF43EEC7}" dt="2024-02-06T11:49:53.263" v="1024" actId="20577"/>
          <ac:graphicFrameMkLst>
            <pc:docMk/>
            <pc:sldMk cId="4228332250" sldId="316"/>
            <ac:graphicFrameMk id="7" creationId="{670739BF-B3C2-D2E1-017E-799F1FA77B9C}"/>
          </ac:graphicFrameMkLst>
        </pc:graphicFrameChg>
      </pc:sldChg>
      <pc:sldChg chg="addSp delSp modSp del mod">
        <pc:chgData name="Chukwufumnanya Chizea" userId="4b259203-8a06-4152-921a-b32d68c004d6" providerId="ADAL" clId="{2FA09B1A-6FBE-4533-B926-1FDCFF43EEC7}" dt="2024-02-06T09:15:23.504" v="163" actId="47"/>
        <pc:sldMkLst>
          <pc:docMk/>
          <pc:sldMk cId="2586096750" sldId="317"/>
        </pc:sldMkLst>
        <pc:graphicFrameChg chg="add del mod">
          <ac:chgData name="Chukwufumnanya Chizea" userId="4b259203-8a06-4152-921a-b32d68c004d6" providerId="ADAL" clId="{2FA09B1A-6FBE-4533-B926-1FDCFF43EEC7}" dt="2024-02-06T07:04:17.397" v="7" actId="478"/>
          <ac:graphicFrameMkLst>
            <pc:docMk/>
            <pc:sldMk cId="2586096750" sldId="317"/>
            <ac:graphicFrameMk id="4" creationId="{99B70AD7-6934-DEFE-D9B6-8BDFF1C75D0E}"/>
          </ac:graphicFrameMkLst>
        </pc:graphicFrameChg>
        <pc:graphicFrameChg chg="add mod">
          <ac:chgData name="Chukwufumnanya Chizea" userId="4b259203-8a06-4152-921a-b32d68c004d6" providerId="ADAL" clId="{2FA09B1A-6FBE-4533-B926-1FDCFF43EEC7}" dt="2024-02-06T07:06:13.571" v="24"/>
          <ac:graphicFrameMkLst>
            <pc:docMk/>
            <pc:sldMk cId="2586096750" sldId="317"/>
            <ac:graphicFrameMk id="6" creationId="{99B70AD7-6934-DEFE-D9B6-8BDFF1C75D0E}"/>
          </ac:graphicFrameMkLst>
        </pc:graphicFrameChg>
        <pc:graphicFrameChg chg="modGraphic">
          <ac:chgData name="Chukwufumnanya Chizea" userId="4b259203-8a06-4152-921a-b32d68c004d6" providerId="ADAL" clId="{2FA09B1A-6FBE-4533-B926-1FDCFF43EEC7}" dt="2024-02-06T07:07:04.826" v="26" actId="20577"/>
          <ac:graphicFrameMkLst>
            <pc:docMk/>
            <pc:sldMk cId="2586096750" sldId="317"/>
            <ac:graphicFrameMk id="7" creationId="{600C77F4-C4BC-51EE-DD1F-476AB7B57790}"/>
          </ac:graphicFrameMkLst>
        </pc:graphicFrameChg>
        <pc:picChg chg="del mod">
          <ac:chgData name="Chukwufumnanya Chizea" userId="4b259203-8a06-4152-921a-b32d68c004d6" providerId="ADAL" clId="{2FA09B1A-6FBE-4533-B926-1FDCFF43EEC7}" dt="2024-02-06T07:01:04.942" v="2" actId="478"/>
          <ac:picMkLst>
            <pc:docMk/>
            <pc:sldMk cId="2586096750" sldId="317"/>
            <ac:picMk id="5" creationId="{650929C5-FFCA-3D25-57E6-EA82CEAA8A2E}"/>
          </ac:picMkLst>
        </pc:picChg>
      </pc:sldChg>
      <pc:sldChg chg="addSp delSp modSp mod">
        <pc:chgData name="Chukwufumnanya Chizea" userId="4b259203-8a06-4152-921a-b32d68c004d6" providerId="ADAL" clId="{2FA09B1A-6FBE-4533-B926-1FDCFF43EEC7}" dt="2024-02-06T20:05:05.396" v="1796" actId="113"/>
        <pc:sldMkLst>
          <pc:docMk/>
          <pc:sldMk cId="831469205" sldId="318"/>
        </pc:sldMkLst>
        <pc:spChg chg="mod">
          <ac:chgData name="Chukwufumnanya Chizea" userId="4b259203-8a06-4152-921a-b32d68c004d6" providerId="ADAL" clId="{2FA09B1A-6FBE-4533-B926-1FDCFF43EEC7}" dt="2024-02-06T10:49:04.825" v="878" actId="20577"/>
          <ac:spMkLst>
            <pc:docMk/>
            <pc:sldMk cId="831469205" sldId="318"/>
            <ac:spMk id="2" creationId="{02B433E7-D5BE-1D90-E2D1-32DD186F19D6}"/>
          </ac:spMkLst>
        </pc:spChg>
        <pc:spChg chg="mod">
          <ac:chgData name="Chukwufumnanya Chizea" userId="4b259203-8a06-4152-921a-b32d68c004d6" providerId="ADAL" clId="{2FA09B1A-6FBE-4533-B926-1FDCFF43EEC7}" dt="2024-02-06T20:04:41.144" v="1793" actId="20577"/>
          <ac:spMkLst>
            <pc:docMk/>
            <pc:sldMk cId="831469205" sldId="318"/>
            <ac:spMk id="7" creationId="{7CD64FC3-E88D-9A2E-F9D9-AF0B5FEE16A4}"/>
          </ac:spMkLst>
        </pc:spChg>
        <pc:spChg chg="mod">
          <ac:chgData name="Chukwufumnanya Chizea" userId="4b259203-8a06-4152-921a-b32d68c004d6" providerId="ADAL" clId="{2FA09B1A-6FBE-4533-B926-1FDCFF43EEC7}" dt="2024-02-06T12:46:53.988" v="1392" actId="14100"/>
          <ac:spMkLst>
            <pc:docMk/>
            <pc:sldMk cId="831469205" sldId="318"/>
            <ac:spMk id="10" creationId="{5087E45A-47B1-B960-B630-781029660173}"/>
          </ac:spMkLst>
        </pc:spChg>
        <pc:spChg chg="del">
          <ac:chgData name="Chukwufumnanya Chizea" userId="4b259203-8a06-4152-921a-b32d68c004d6" providerId="ADAL" clId="{2FA09B1A-6FBE-4533-B926-1FDCFF43EEC7}" dt="2024-02-06T09:46:22.757" v="459" actId="478"/>
          <ac:spMkLst>
            <pc:docMk/>
            <pc:sldMk cId="831469205" sldId="318"/>
            <ac:spMk id="12" creationId="{5503D9F4-7A12-6324-FC21-BA9030B9FC0B}"/>
          </ac:spMkLst>
        </pc:spChg>
        <pc:spChg chg="add del mod">
          <ac:chgData name="Chukwufumnanya Chizea" userId="4b259203-8a06-4152-921a-b32d68c004d6" providerId="ADAL" clId="{2FA09B1A-6FBE-4533-B926-1FDCFF43EEC7}" dt="2024-02-06T12:45:48.878" v="1365" actId="478"/>
          <ac:spMkLst>
            <pc:docMk/>
            <pc:sldMk cId="831469205" sldId="318"/>
            <ac:spMk id="15" creationId="{DA218BBD-BB79-4CA3-4AE3-B4A36A6D8F90}"/>
          </ac:spMkLst>
        </pc:spChg>
        <pc:spChg chg="add mod">
          <ac:chgData name="Chukwufumnanya Chizea" userId="4b259203-8a06-4152-921a-b32d68c004d6" providerId="ADAL" clId="{2FA09B1A-6FBE-4533-B926-1FDCFF43EEC7}" dt="2024-02-06T10:41:11.025" v="806" actId="1076"/>
          <ac:spMkLst>
            <pc:docMk/>
            <pc:sldMk cId="831469205" sldId="318"/>
            <ac:spMk id="19" creationId="{505C9932-1A90-4264-A5E2-BCBDE47CE5DF}"/>
          </ac:spMkLst>
        </pc:spChg>
        <pc:spChg chg="mod">
          <ac:chgData name="Chukwufumnanya Chizea" userId="4b259203-8a06-4152-921a-b32d68c004d6" providerId="ADAL" clId="{2FA09B1A-6FBE-4533-B926-1FDCFF43EEC7}" dt="2024-02-06T12:47:14.989" v="1415" actId="1037"/>
          <ac:spMkLst>
            <pc:docMk/>
            <pc:sldMk cId="831469205" sldId="318"/>
            <ac:spMk id="21" creationId="{EA5FE648-34B4-A9CE-2158-1AC7224DC567}"/>
          </ac:spMkLst>
        </pc:spChg>
        <pc:spChg chg="add mod">
          <ac:chgData name="Chukwufumnanya Chizea" userId="4b259203-8a06-4152-921a-b32d68c004d6" providerId="ADAL" clId="{2FA09B1A-6FBE-4533-B926-1FDCFF43EEC7}" dt="2024-02-06T12:45:49.856" v="1366"/>
          <ac:spMkLst>
            <pc:docMk/>
            <pc:sldMk cId="831469205" sldId="318"/>
            <ac:spMk id="23" creationId="{8C367CEE-4931-1B3F-0C19-BC2D2F761A3D}"/>
          </ac:spMkLst>
        </pc:spChg>
        <pc:grpChg chg="add mod">
          <ac:chgData name="Chukwufumnanya Chizea" userId="4b259203-8a06-4152-921a-b32d68c004d6" providerId="ADAL" clId="{2FA09B1A-6FBE-4533-B926-1FDCFF43EEC7}" dt="2024-02-06T12:47:22.805" v="1417" actId="1076"/>
          <ac:grpSpMkLst>
            <pc:docMk/>
            <pc:sldMk cId="831469205" sldId="318"/>
            <ac:grpSpMk id="20" creationId="{7D6F0D12-C969-C724-464A-5A5BD406FD5C}"/>
          </ac:grpSpMkLst>
        </pc:grpChg>
        <pc:graphicFrameChg chg="mod modGraphic">
          <ac:chgData name="Chukwufumnanya Chizea" userId="4b259203-8a06-4152-921a-b32d68c004d6" providerId="ADAL" clId="{2FA09B1A-6FBE-4533-B926-1FDCFF43EEC7}" dt="2024-02-06T20:05:05.396" v="1796" actId="113"/>
          <ac:graphicFrameMkLst>
            <pc:docMk/>
            <pc:sldMk cId="831469205" sldId="318"/>
            <ac:graphicFrameMk id="6" creationId="{D752595E-0D9B-6989-8FCE-B175C66BA263}"/>
          </ac:graphicFrameMkLst>
        </pc:graphicFrameChg>
        <pc:graphicFrameChg chg="add del mod">
          <ac:chgData name="Chukwufumnanya Chizea" userId="4b259203-8a06-4152-921a-b32d68c004d6" providerId="ADAL" clId="{2FA09B1A-6FBE-4533-B926-1FDCFF43EEC7}" dt="2024-02-06T10:31:50.300" v="709" actId="478"/>
          <ac:graphicFrameMkLst>
            <pc:docMk/>
            <pc:sldMk cId="831469205" sldId="318"/>
            <ac:graphicFrameMk id="16" creationId="{732FA3A5-E102-C861-8900-D34A5521632D}"/>
          </ac:graphicFrameMkLst>
        </pc:graphicFrameChg>
        <pc:graphicFrameChg chg="add del mod">
          <ac:chgData name="Chukwufumnanya Chizea" userId="4b259203-8a06-4152-921a-b32d68c004d6" providerId="ADAL" clId="{2FA09B1A-6FBE-4533-B926-1FDCFF43EEC7}" dt="2024-02-06T12:04:59.576" v="1257" actId="255"/>
          <ac:graphicFrameMkLst>
            <pc:docMk/>
            <pc:sldMk cId="831469205" sldId="318"/>
            <ac:graphicFrameMk id="17" creationId="{732FA3A5-E102-C861-8900-D34A5521632D}"/>
          </ac:graphicFrameMkLst>
        </pc:graphicFrameChg>
        <pc:graphicFrameChg chg="add mod">
          <ac:chgData name="Chukwufumnanya Chizea" userId="4b259203-8a06-4152-921a-b32d68c004d6" providerId="ADAL" clId="{2FA09B1A-6FBE-4533-B926-1FDCFF43EEC7}" dt="2024-02-06T10:42:49.026" v="825"/>
          <ac:graphicFrameMkLst>
            <pc:docMk/>
            <pc:sldMk cId="831469205" sldId="318"/>
            <ac:graphicFrameMk id="18" creationId="{D628EDF7-0697-E4AD-6600-91DA5A06AF14}"/>
          </ac:graphicFrameMkLst>
        </pc:graphicFrameChg>
        <pc:graphicFrameChg chg="add del mod">
          <ac:chgData name="Chukwufumnanya Chizea" userId="4b259203-8a06-4152-921a-b32d68c004d6" providerId="ADAL" clId="{2FA09B1A-6FBE-4533-B926-1FDCFF43EEC7}" dt="2024-02-06T20:03:05.414" v="1758" actId="478"/>
          <ac:graphicFrameMkLst>
            <pc:docMk/>
            <pc:sldMk cId="831469205" sldId="318"/>
            <ac:graphicFrameMk id="24" creationId="{33A48547-3A4C-8E31-2077-A3D6CD0D506E}"/>
          </ac:graphicFrameMkLst>
        </pc:graphicFrameChg>
        <pc:graphicFrameChg chg="add mod">
          <ac:chgData name="Chukwufumnanya Chizea" userId="4b259203-8a06-4152-921a-b32d68c004d6" providerId="ADAL" clId="{2FA09B1A-6FBE-4533-B926-1FDCFF43EEC7}" dt="2024-02-06T20:04:20.332" v="1775" actId="403"/>
          <ac:graphicFrameMkLst>
            <pc:docMk/>
            <pc:sldMk cId="831469205" sldId="318"/>
            <ac:graphicFrameMk id="25" creationId="{33A48547-3A4C-8E31-2077-A3D6CD0D506E}"/>
          </ac:graphicFrameMkLst>
        </pc:graphicFrameChg>
        <pc:picChg chg="del">
          <ac:chgData name="Chukwufumnanya Chizea" userId="4b259203-8a06-4152-921a-b32d68c004d6" providerId="ADAL" clId="{2FA09B1A-6FBE-4533-B926-1FDCFF43EEC7}" dt="2024-02-06T09:54:41.448" v="541" actId="478"/>
          <ac:picMkLst>
            <pc:docMk/>
            <pc:sldMk cId="831469205" sldId="318"/>
            <ac:picMk id="4" creationId="{C7C27FCB-255A-FABD-3B80-6A7BD4B6A358}"/>
          </ac:picMkLst>
        </pc:picChg>
        <pc:picChg chg="del">
          <ac:chgData name="Chukwufumnanya Chizea" userId="4b259203-8a06-4152-921a-b32d68c004d6" providerId="ADAL" clId="{2FA09B1A-6FBE-4533-B926-1FDCFF43EEC7}" dt="2024-02-06T10:42:37.806" v="823" actId="21"/>
          <ac:picMkLst>
            <pc:docMk/>
            <pc:sldMk cId="831469205" sldId="318"/>
            <ac:picMk id="8" creationId="{A17EC899-1180-0315-5CA3-F685B0313D1F}"/>
          </ac:picMkLst>
        </pc:picChg>
        <pc:picChg chg="del">
          <ac:chgData name="Chukwufumnanya Chizea" userId="4b259203-8a06-4152-921a-b32d68c004d6" providerId="ADAL" clId="{2FA09B1A-6FBE-4533-B926-1FDCFF43EEC7}" dt="2024-02-06T09:46:19.163" v="458" actId="478"/>
          <ac:picMkLst>
            <pc:docMk/>
            <pc:sldMk cId="831469205" sldId="318"/>
            <ac:picMk id="13" creationId="{FDDF527D-73B6-1518-3C1D-09C428105F43}"/>
          </ac:picMkLst>
        </pc:picChg>
        <pc:picChg chg="add del mod">
          <ac:chgData name="Chukwufumnanya Chizea" userId="4b259203-8a06-4152-921a-b32d68c004d6" providerId="ADAL" clId="{2FA09B1A-6FBE-4533-B926-1FDCFF43EEC7}" dt="2024-02-06T10:38:15.018" v="767" actId="21"/>
          <ac:picMkLst>
            <pc:docMk/>
            <pc:sldMk cId="831469205" sldId="318"/>
            <ac:picMk id="14" creationId="{5D7F6953-BA6E-344E-27CB-F0D61D4C6A73}"/>
          </ac:picMkLst>
        </pc:picChg>
        <pc:cxnChg chg="del">
          <ac:chgData name="Chukwufumnanya Chizea" userId="4b259203-8a06-4152-921a-b32d68c004d6" providerId="ADAL" clId="{2FA09B1A-6FBE-4533-B926-1FDCFF43EEC7}" dt="2024-02-06T10:41:13.035" v="807" actId="478"/>
          <ac:cxnSpMkLst>
            <pc:docMk/>
            <pc:sldMk cId="831469205" sldId="318"/>
            <ac:cxnSpMk id="5" creationId="{310C8BB6-482D-88DC-BA29-DC4D29FB53CA}"/>
          </ac:cxnSpMkLst>
        </pc:cxnChg>
        <pc:cxnChg chg="mod">
          <ac:chgData name="Chukwufumnanya Chizea" userId="4b259203-8a06-4152-921a-b32d68c004d6" providerId="ADAL" clId="{2FA09B1A-6FBE-4533-B926-1FDCFF43EEC7}" dt="2024-02-06T20:04:48.634" v="1794" actId="14100"/>
          <ac:cxnSpMkLst>
            <pc:docMk/>
            <pc:sldMk cId="831469205" sldId="318"/>
            <ac:cxnSpMk id="9" creationId="{14885228-84EB-E4FA-908D-CE0B19BC4F6E}"/>
          </ac:cxnSpMkLst>
        </pc:cxnChg>
        <pc:cxnChg chg="mod">
          <ac:chgData name="Chukwufumnanya Chizea" userId="4b259203-8a06-4152-921a-b32d68c004d6" providerId="ADAL" clId="{2FA09B1A-6FBE-4533-B926-1FDCFF43EEC7}" dt="2024-02-06T20:04:57.242" v="1795" actId="14100"/>
          <ac:cxnSpMkLst>
            <pc:docMk/>
            <pc:sldMk cId="831469205" sldId="318"/>
            <ac:cxnSpMk id="22" creationId="{DB975F2C-71CF-1EFF-0A3A-72C1FF64C350}"/>
          </ac:cxnSpMkLst>
        </pc:cxnChg>
      </pc:sldChg>
      <pc:sldChg chg="addSp delSp modSp mod">
        <pc:chgData name="Chukwufumnanya Chizea" userId="4b259203-8a06-4152-921a-b32d68c004d6" providerId="ADAL" clId="{2FA09B1A-6FBE-4533-B926-1FDCFF43EEC7}" dt="2024-02-06T20:56:04.210" v="1912" actId="207"/>
        <pc:sldMkLst>
          <pc:docMk/>
          <pc:sldMk cId="3162631619" sldId="319"/>
        </pc:sldMkLst>
        <pc:spChg chg="mod">
          <ac:chgData name="Chukwufumnanya Chizea" userId="4b259203-8a06-4152-921a-b32d68c004d6" providerId="ADAL" clId="{2FA09B1A-6FBE-4533-B926-1FDCFF43EEC7}" dt="2024-02-06T20:55:47.169" v="1910" actId="207"/>
          <ac:spMkLst>
            <pc:docMk/>
            <pc:sldMk cId="3162631619" sldId="319"/>
            <ac:spMk id="2" creationId="{67CE9E58-1B21-3E4F-B80C-5DFB048AD5E1}"/>
          </ac:spMkLst>
        </pc:spChg>
        <pc:spChg chg="mod">
          <ac:chgData name="Chukwufumnanya Chizea" userId="4b259203-8a06-4152-921a-b32d68c004d6" providerId="ADAL" clId="{2FA09B1A-6FBE-4533-B926-1FDCFF43EEC7}" dt="2024-02-06T20:55:56.860" v="1911" actId="207"/>
          <ac:spMkLst>
            <pc:docMk/>
            <pc:sldMk cId="3162631619" sldId="319"/>
            <ac:spMk id="3" creationId="{55EC079F-AC01-FD47-B2ED-6F07064237C5}"/>
          </ac:spMkLst>
        </pc:spChg>
        <pc:spChg chg="del">
          <ac:chgData name="Chukwufumnanya Chizea" userId="4b259203-8a06-4152-921a-b32d68c004d6" providerId="ADAL" clId="{2FA09B1A-6FBE-4533-B926-1FDCFF43EEC7}" dt="2024-02-06T12:03:05.634" v="1229" actId="478"/>
          <ac:spMkLst>
            <pc:docMk/>
            <pc:sldMk cId="3162631619" sldId="319"/>
            <ac:spMk id="9" creationId="{6337CDA5-39C4-7124-9A2F-60D8D7B10746}"/>
          </ac:spMkLst>
        </pc:spChg>
        <pc:spChg chg="mod">
          <ac:chgData name="Chukwufumnanya Chizea" userId="4b259203-8a06-4152-921a-b32d68c004d6" providerId="ADAL" clId="{2FA09B1A-6FBE-4533-B926-1FDCFF43EEC7}" dt="2024-02-06T20:55:47.169" v="1910" actId="207"/>
          <ac:spMkLst>
            <pc:docMk/>
            <pc:sldMk cId="3162631619" sldId="319"/>
            <ac:spMk id="12" creationId="{1FB6DFF6-9D28-B663-D4E1-0214075CE733}"/>
          </ac:spMkLst>
        </pc:spChg>
        <pc:spChg chg="mod">
          <ac:chgData name="Chukwufumnanya Chizea" userId="4b259203-8a06-4152-921a-b32d68c004d6" providerId="ADAL" clId="{2FA09B1A-6FBE-4533-B926-1FDCFF43EEC7}" dt="2024-02-06T20:55:47.169" v="1910" actId="207"/>
          <ac:spMkLst>
            <pc:docMk/>
            <pc:sldMk cId="3162631619" sldId="319"/>
            <ac:spMk id="14" creationId="{24443038-27F1-EAAB-B422-60317D98790E}"/>
          </ac:spMkLst>
        </pc:spChg>
        <pc:spChg chg="del mod">
          <ac:chgData name="Chukwufumnanya Chizea" userId="4b259203-8a06-4152-921a-b32d68c004d6" providerId="ADAL" clId="{2FA09B1A-6FBE-4533-B926-1FDCFF43EEC7}" dt="2024-02-06T12:46:05.781" v="1367" actId="478"/>
          <ac:spMkLst>
            <pc:docMk/>
            <pc:sldMk cId="3162631619" sldId="319"/>
            <ac:spMk id="15" creationId="{283759FE-B5C2-1FDD-6E2C-6DF3876527ED}"/>
          </ac:spMkLst>
        </pc:spChg>
        <pc:spChg chg="mod">
          <ac:chgData name="Chukwufumnanya Chizea" userId="4b259203-8a06-4152-921a-b32d68c004d6" providerId="ADAL" clId="{2FA09B1A-6FBE-4533-B926-1FDCFF43EEC7}" dt="2024-02-06T12:48:37.560" v="1555" actId="20577"/>
          <ac:spMkLst>
            <pc:docMk/>
            <pc:sldMk cId="3162631619" sldId="319"/>
            <ac:spMk id="19" creationId="{06FA09F7-94A0-E374-C989-0A0D919ED0E8}"/>
          </ac:spMkLst>
        </pc:spChg>
        <pc:spChg chg="add mod">
          <ac:chgData name="Chukwufumnanya Chizea" userId="4b259203-8a06-4152-921a-b32d68c004d6" providerId="ADAL" clId="{2FA09B1A-6FBE-4533-B926-1FDCFF43EEC7}" dt="2024-02-06T20:55:47.169" v="1910" actId="207"/>
          <ac:spMkLst>
            <pc:docMk/>
            <pc:sldMk cId="3162631619" sldId="319"/>
            <ac:spMk id="21" creationId="{59C6B7C7-51BD-75CE-E0B0-51D32B26C605}"/>
          </ac:spMkLst>
        </pc:spChg>
        <pc:grpChg chg="add mod">
          <ac:chgData name="Chukwufumnanya Chizea" userId="4b259203-8a06-4152-921a-b32d68c004d6" providerId="ADAL" clId="{2FA09B1A-6FBE-4533-B926-1FDCFF43EEC7}" dt="2024-02-06T20:55:47.169" v="1910" actId="207"/>
          <ac:grpSpMkLst>
            <pc:docMk/>
            <pc:sldMk cId="3162631619" sldId="319"/>
            <ac:grpSpMk id="18" creationId="{73575CDD-45EF-404D-518E-80F80303F05B}"/>
          </ac:grpSpMkLst>
        </pc:grpChg>
        <pc:graphicFrameChg chg="mod modGraphic">
          <ac:chgData name="Chukwufumnanya Chizea" userId="4b259203-8a06-4152-921a-b32d68c004d6" providerId="ADAL" clId="{2FA09B1A-6FBE-4533-B926-1FDCFF43EEC7}" dt="2024-02-06T20:55:47.169" v="1910" actId="207"/>
          <ac:graphicFrameMkLst>
            <pc:docMk/>
            <pc:sldMk cId="3162631619" sldId="319"/>
            <ac:graphicFrameMk id="7" creationId="{670739BF-B3C2-D2E1-017E-799F1FA77B9C}"/>
          </ac:graphicFrameMkLst>
        </pc:graphicFrameChg>
        <pc:graphicFrameChg chg="add mod">
          <ac:chgData name="Chukwufumnanya Chizea" userId="4b259203-8a06-4152-921a-b32d68c004d6" providerId="ADAL" clId="{2FA09B1A-6FBE-4533-B926-1FDCFF43EEC7}" dt="2024-02-06T20:56:04.210" v="1912" actId="207"/>
          <ac:graphicFrameMkLst>
            <pc:docMk/>
            <pc:sldMk cId="3162631619" sldId="319"/>
            <ac:graphicFrameMk id="10" creationId="{71AAAE34-9619-8BFC-CC2C-B11359C7B26C}"/>
          </ac:graphicFrameMkLst>
        </pc:graphicFrameChg>
        <pc:graphicFrameChg chg="add del mod">
          <ac:chgData name="Chukwufumnanya Chizea" userId="4b259203-8a06-4152-921a-b32d68c004d6" providerId="ADAL" clId="{2FA09B1A-6FBE-4533-B926-1FDCFF43EEC7}" dt="2024-02-06T20:55:47.169" v="1910" actId="207"/>
          <ac:graphicFrameMkLst>
            <pc:docMk/>
            <pc:sldMk cId="3162631619" sldId="319"/>
            <ac:graphicFrameMk id="16" creationId="{D628EDF7-0697-E4AD-6600-91DA5A06AF14}"/>
          </ac:graphicFrameMkLst>
        </pc:graphicFrameChg>
        <pc:graphicFrameChg chg="add del mod">
          <ac:chgData name="Chukwufumnanya Chizea" userId="4b259203-8a06-4152-921a-b32d68c004d6" providerId="ADAL" clId="{2FA09B1A-6FBE-4533-B926-1FDCFF43EEC7}" dt="2024-02-06T19:54:13.449" v="1736" actId="478"/>
          <ac:graphicFrameMkLst>
            <pc:docMk/>
            <pc:sldMk cId="3162631619" sldId="319"/>
            <ac:graphicFrameMk id="22" creationId="{26E0B470-0B3C-E847-1ACD-78833AF7C976}"/>
          </ac:graphicFrameMkLst>
        </pc:graphicFrameChg>
        <pc:graphicFrameChg chg="add mod">
          <ac:chgData name="Chukwufumnanya Chizea" userId="4b259203-8a06-4152-921a-b32d68c004d6" providerId="ADAL" clId="{2FA09B1A-6FBE-4533-B926-1FDCFF43EEC7}" dt="2024-02-06T20:55:47.169" v="1910" actId="207"/>
          <ac:graphicFrameMkLst>
            <pc:docMk/>
            <pc:sldMk cId="3162631619" sldId="319"/>
            <ac:graphicFrameMk id="24" creationId="{26E0B470-0B3C-E847-1ACD-78833AF7C976}"/>
          </ac:graphicFrameMkLst>
        </pc:graphicFrameChg>
        <pc:picChg chg="del">
          <ac:chgData name="Chukwufumnanya Chizea" userId="4b259203-8a06-4152-921a-b32d68c004d6" providerId="ADAL" clId="{2FA09B1A-6FBE-4533-B926-1FDCFF43EEC7}" dt="2024-02-06T10:52:16.540" v="926" actId="21"/>
          <ac:picMkLst>
            <pc:docMk/>
            <pc:sldMk cId="3162631619" sldId="319"/>
            <ac:picMk id="4" creationId="{A4DF327C-2DE3-550A-C179-448B3DD400C9}"/>
          </ac:picMkLst>
        </pc:picChg>
        <pc:picChg chg="del">
          <ac:chgData name="Chukwufumnanya Chizea" userId="4b259203-8a06-4152-921a-b32d68c004d6" providerId="ADAL" clId="{2FA09B1A-6FBE-4533-B926-1FDCFF43EEC7}" dt="2024-02-06T11:00:43.275" v="966" actId="21"/>
          <ac:picMkLst>
            <pc:docMk/>
            <pc:sldMk cId="3162631619" sldId="319"/>
            <ac:picMk id="5" creationId="{85858F6A-1E65-E559-69DF-5EDA62924CF1}"/>
          </ac:picMkLst>
        </pc:picChg>
        <pc:picChg chg="add del">
          <ac:chgData name="Chukwufumnanya Chizea" userId="4b259203-8a06-4152-921a-b32d68c004d6" providerId="ADAL" clId="{2FA09B1A-6FBE-4533-B926-1FDCFF43EEC7}" dt="2024-02-06T11:52:13.904" v="1040" actId="478"/>
          <ac:picMkLst>
            <pc:docMk/>
            <pc:sldMk cId="3162631619" sldId="319"/>
            <ac:picMk id="6" creationId="{EEBD8629-9D73-CA5A-911C-4C848E25831F}"/>
          </ac:picMkLst>
        </pc:picChg>
        <pc:picChg chg="add del mod">
          <ac:chgData name="Chukwufumnanya Chizea" userId="4b259203-8a06-4152-921a-b32d68c004d6" providerId="ADAL" clId="{2FA09B1A-6FBE-4533-B926-1FDCFF43EEC7}" dt="2024-02-06T12:02:02.077" v="1226" actId="21"/>
          <ac:picMkLst>
            <pc:docMk/>
            <pc:sldMk cId="3162631619" sldId="319"/>
            <ac:picMk id="8" creationId="{C141AA9F-397C-572A-7906-90901D5A5675}"/>
          </ac:picMkLst>
        </pc:picChg>
        <pc:cxnChg chg="del">
          <ac:chgData name="Chukwufumnanya Chizea" userId="4b259203-8a06-4152-921a-b32d68c004d6" providerId="ADAL" clId="{2FA09B1A-6FBE-4533-B926-1FDCFF43EEC7}" dt="2024-02-06T12:03:07.482" v="1230" actId="478"/>
          <ac:cxnSpMkLst>
            <pc:docMk/>
            <pc:sldMk cId="3162631619" sldId="319"/>
            <ac:cxnSpMk id="11" creationId="{266B2DCE-71D7-5479-ADA5-0D6B0703A908}"/>
          </ac:cxnSpMkLst>
        </pc:cxnChg>
        <pc:cxnChg chg="mod">
          <ac:chgData name="Chukwufumnanya Chizea" userId="4b259203-8a06-4152-921a-b32d68c004d6" providerId="ADAL" clId="{2FA09B1A-6FBE-4533-B926-1FDCFF43EEC7}" dt="2024-02-06T20:55:47.169" v="1910" actId="207"/>
          <ac:cxnSpMkLst>
            <pc:docMk/>
            <pc:sldMk cId="3162631619" sldId="319"/>
            <ac:cxnSpMk id="13" creationId="{7233F0F4-EEB8-C133-F4C4-7F0F925E5E68}"/>
          </ac:cxnSpMkLst>
        </pc:cxnChg>
        <pc:cxnChg chg="mod">
          <ac:chgData name="Chukwufumnanya Chizea" userId="4b259203-8a06-4152-921a-b32d68c004d6" providerId="ADAL" clId="{2FA09B1A-6FBE-4533-B926-1FDCFF43EEC7}" dt="2024-02-06T20:55:47.169" v="1910" actId="207"/>
          <ac:cxnSpMkLst>
            <pc:docMk/>
            <pc:sldMk cId="3162631619" sldId="319"/>
            <ac:cxnSpMk id="17" creationId="{AC39C04D-1E40-E6F4-C716-7BA2F69C5D54}"/>
          </ac:cxnSpMkLst>
        </pc:cxnChg>
        <pc:cxnChg chg="mod">
          <ac:chgData name="Chukwufumnanya Chizea" userId="4b259203-8a06-4152-921a-b32d68c004d6" providerId="ADAL" clId="{2FA09B1A-6FBE-4533-B926-1FDCFF43EEC7}" dt="2024-02-06T12:48:48.075" v="1558" actId="1037"/>
          <ac:cxnSpMkLst>
            <pc:docMk/>
            <pc:sldMk cId="3162631619" sldId="319"/>
            <ac:cxnSpMk id="20" creationId="{35695481-C8F2-FCFB-A8F3-65F62C623E12}"/>
          </ac:cxnSpMkLst>
        </pc:cxnChg>
      </pc:sldChg>
      <pc:sldChg chg="addSp delSp modSp add del mod">
        <pc:chgData name="Chukwufumnanya Chizea" userId="4b259203-8a06-4152-921a-b32d68c004d6" providerId="ADAL" clId="{2FA09B1A-6FBE-4533-B926-1FDCFF43EEC7}" dt="2024-02-06T10:22:11.544" v="638" actId="47"/>
        <pc:sldMkLst>
          <pc:docMk/>
          <pc:sldMk cId="3916990367" sldId="320"/>
        </pc:sldMkLst>
        <pc:spChg chg="add mod">
          <ac:chgData name="Chukwufumnanya Chizea" userId="4b259203-8a06-4152-921a-b32d68c004d6" providerId="ADAL" clId="{2FA09B1A-6FBE-4533-B926-1FDCFF43EEC7}" dt="2024-02-06T09:34:33.808" v="272" actId="404"/>
          <ac:spMkLst>
            <pc:docMk/>
            <pc:sldMk cId="3916990367" sldId="320"/>
            <ac:spMk id="4" creationId="{CCE307F3-79E8-8B03-2670-0D06D697EF2A}"/>
          </ac:spMkLst>
        </pc:spChg>
        <pc:spChg chg="add del mod">
          <ac:chgData name="Chukwufumnanya Chizea" userId="4b259203-8a06-4152-921a-b32d68c004d6" providerId="ADAL" clId="{2FA09B1A-6FBE-4533-B926-1FDCFF43EEC7}" dt="2024-02-06T09:33:17.172" v="238" actId="21"/>
          <ac:spMkLst>
            <pc:docMk/>
            <pc:sldMk cId="3916990367" sldId="320"/>
            <ac:spMk id="5" creationId="{81F21565-BDC2-E524-0FBB-7B40A1A4724A}"/>
          </ac:spMkLst>
        </pc:spChg>
        <pc:spChg chg="del mod">
          <ac:chgData name="Chukwufumnanya Chizea" userId="4b259203-8a06-4152-921a-b32d68c004d6" providerId="ADAL" clId="{2FA09B1A-6FBE-4533-B926-1FDCFF43EEC7}" dt="2024-02-06T08:59:13.192" v="56" actId="478"/>
          <ac:spMkLst>
            <pc:docMk/>
            <pc:sldMk cId="3916990367" sldId="320"/>
            <ac:spMk id="8" creationId="{C0B5B56B-67A0-95D8-CCF3-82B33EBC774C}"/>
          </ac:spMkLst>
        </pc:spChg>
        <pc:spChg chg="del mod">
          <ac:chgData name="Chukwufumnanya Chizea" userId="4b259203-8a06-4152-921a-b32d68c004d6" providerId="ADAL" clId="{2FA09B1A-6FBE-4533-B926-1FDCFF43EEC7}" dt="2024-02-06T08:59:10.693" v="55" actId="478"/>
          <ac:spMkLst>
            <pc:docMk/>
            <pc:sldMk cId="3916990367" sldId="320"/>
            <ac:spMk id="11" creationId="{03A80A60-A8B9-BAA3-20EA-BF17E1972D2A}"/>
          </ac:spMkLst>
        </pc:spChg>
        <pc:spChg chg="del">
          <ac:chgData name="Chukwufumnanya Chizea" userId="4b259203-8a06-4152-921a-b32d68c004d6" providerId="ADAL" clId="{2FA09B1A-6FBE-4533-B926-1FDCFF43EEC7}" dt="2024-02-06T08:55:51.443" v="31" actId="478"/>
          <ac:spMkLst>
            <pc:docMk/>
            <pc:sldMk cId="3916990367" sldId="320"/>
            <ac:spMk id="13" creationId="{32DA0778-6528-F064-317C-DA45BEA9F1E6}"/>
          </ac:spMkLst>
        </pc:spChg>
        <pc:spChg chg="mod topLvl">
          <ac:chgData name="Chukwufumnanya Chizea" userId="4b259203-8a06-4152-921a-b32d68c004d6" providerId="ADAL" clId="{2FA09B1A-6FBE-4533-B926-1FDCFF43EEC7}" dt="2024-02-06T09:34:40.051" v="286" actId="1035"/>
          <ac:spMkLst>
            <pc:docMk/>
            <pc:sldMk cId="3916990367" sldId="320"/>
            <ac:spMk id="14" creationId="{96FDEC61-122A-46A4-E7B0-21CF009C39F5}"/>
          </ac:spMkLst>
        </pc:spChg>
        <pc:grpChg chg="add del mod">
          <ac:chgData name="Chukwufumnanya Chizea" userId="4b259203-8a06-4152-921a-b32d68c004d6" providerId="ADAL" clId="{2FA09B1A-6FBE-4533-B926-1FDCFF43EEC7}" dt="2024-02-06T09:34:03.605" v="246" actId="478"/>
          <ac:grpSpMkLst>
            <pc:docMk/>
            <pc:sldMk cId="3916990367" sldId="320"/>
            <ac:grpSpMk id="12" creationId="{5B4A9A81-F3B2-60A5-D1C2-F516017FD5FD}"/>
          </ac:grpSpMkLst>
        </pc:grpChg>
        <pc:graphicFrameChg chg="add del mod">
          <ac:chgData name="Chukwufumnanya Chizea" userId="4b259203-8a06-4152-921a-b32d68c004d6" providerId="ADAL" clId="{2FA09B1A-6FBE-4533-B926-1FDCFF43EEC7}" dt="2024-02-06T09:33:17.172" v="238" actId="21"/>
          <ac:graphicFrameMkLst>
            <pc:docMk/>
            <pc:sldMk cId="3916990367" sldId="320"/>
            <ac:graphicFrameMk id="6" creationId="{44A7151A-D049-D934-4BC4-6D23F0C79A21}"/>
          </ac:graphicFrameMkLst>
        </pc:graphicFrameChg>
        <pc:graphicFrameChg chg="mod modGraphic">
          <ac:chgData name="Chukwufumnanya Chizea" userId="4b259203-8a06-4152-921a-b32d68c004d6" providerId="ADAL" clId="{2FA09B1A-6FBE-4533-B926-1FDCFF43EEC7}" dt="2024-02-06T09:39:34.613" v="348" actId="20577"/>
          <ac:graphicFrameMkLst>
            <pc:docMk/>
            <pc:sldMk cId="3916990367" sldId="320"/>
            <ac:graphicFrameMk id="7" creationId="{600C77F4-C4BC-51EE-DD1F-476AB7B57790}"/>
          </ac:graphicFrameMkLst>
        </pc:graphicFrameChg>
        <pc:graphicFrameChg chg="mod modGraphic">
          <ac:chgData name="Chukwufumnanya Chizea" userId="4b259203-8a06-4152-921a-b32d68c004d6" providerId="ADAL" clId="{2FA09B1A-6FBE-4533-B926-1FDCFF43EEC7}" dt="2024-02-06T09:42:43.695" v="420"/>
          <ac:graphicFrameMkLst>
            <pc:docMk/>
            <pc:sldMk cId="3916990367" sldId="320"/>
            <ac:graphicFrameMk id="9" creationId="{BB674F76-1173-AE5E-7715-994983525F26}"/>
          </ac:graphicFrameMkLst>
        </pc:graphicFrameChg>
        <pc:graphicFrameChg chg="del">
          <ac:chgData name="Chukwufumnanya Chizea" userId="4b259203-8a06-4152-921a-b32d68c004d6" providerId="ADAL" clId="{2FA09B1A-6FBE-4533-B926-1FDCFF43EEC7}" dt="2024-02-06T08:55:48.244" v="30" actId="478"/>
          <ac:graphicFrameMkLst>
            <pc:docMk/>
            <pc:sldMk cId="3916990367" sldId="320"/>
            <ac:graphicFrameMk id="10" creationId="{00000000-0008-0000-0400-000002000000}"/>
          </ac:graphicFrameMkLst>
        </pc:graphicFrameChg>
        <pc:graphicFrameChg chg="add mod">
          <ac:chgData name="Chukwufumnanya Chizea" userId="4b259203-8a06-4152-921a-b32d68c004d6" providerId="ADAL" clId="{2FA09B1A-6FBE-4533-B926-1FDCFF43EEC7}" dt="2024-02-06T10:15:12.597" v="589"/>
          <ac:graphicFrameMkLst>
            <pc:docMk/>
            <pc:sldMk cId="3916990367" sldId="320"/>
            <ac:graphicFrameMk id="16" creationId="{00000000-0008-0000-0600-000004000000}"/>
          </ac:graphicFrameMkLst>
        </pc:graphicFrameChg>
        <pc:cxnChg chg="del mod topLvl">
          <ac:chgData name="Chukwufumnanya Chizea" userId="4b259203-8a06-4152-921a-b32d68c004d6" providerId="ADAL" clId="{2FA09B1A-6FBE-4533-B926-1FDCFF43EEC7}" dt="2024-02-06T09:34:03.605" v="246" actId="478"/>
          <ac:cxnSpMkLst>
            <pc:docMk/>
            <pc:sldMk cId="3916990367" sldId="320"/>
            <ac:cxnSpMk id="15" creationId="{B63CA2FD-D3C4-3F21-C5D5-CB6DC14DA11F}"/>
          </ac:cxnSpMkLst>
        </pc:cxnChg>
      </pc:sldChg>
      <pc:sldChg chg="addSp delSp modSp add mod ord">
        <pc:chgData name="Chukwufumnanya Chizea" userId="4b259203-8a06-4152-921a-b32d68c004d6" providerId="ADAL" clId="{2FA09B1A-6FBE-4533-B926-1FDCFF43EEC7}" dt="2024-02-06T20:55:04.813" v="1905" actId="108"/>
        <pc:sldMkLst>
          <pc:docMk/>
          <pc:sldMk cId="3343934687" sldId="321"/>
        </pc:sldMkLst>
        <pc:spChg chg="mod">
          <ac:chgData name="Chukwufumnanya Chizea" userId="4b259203-8a06-4152-921a-b32d68c004d6" providerId="ADAL" clId="{2FA09B1A-6FBE-4533-B926-1FDCFF43EEC7}" dt="2024-02-06T20:55:04.813" v="1905" actId="108"/>
          <ac:spMkLst>
            <pc:docMk/>
            <pc:sldMk cId="3343934687" sldId="321"/>
            <ac:spMk id="2" creationId="{67CE9E58-1B21-3E4F-B80C-5DFB048AD5E1}"/>
          </ac:spMkLst>
        </pc:spChg>
        <pc:spChg chg="mod">
          <ac:chgData name="Chukwufumnanya Chizea" userId="4b259203-8a06-4152-921a-b32d68c004d6" providerId="ADAL" clId="{2FA09B1A-6FBE-4533-B926-1FDCFF43EEC7}" dt="2024-02-06T20:54:04.508" v="1901" actId="2711"/>
          <ac:spMkLst>
            <pc:docMk/>
            <pc:sldMk cId="3343934687" sldId="321"/>
            <ac:spMk id="3" creationId="{55EC079F-AC01-FD47-B2ED-6F07064237C5}"/>
          </ac:spMkLst>
        </pc:spChg>
        <pc:spChg chg="mod">
          <ac:chgData name="Chukwufumnanya Chizea" userId="4b259203-8a06-4152-921a-b32d68c004d6" providerId="ADAL" clId="{2FA09B1A-6FBE-4533-B926-1FDCFF43EEC7}" dt="2024-02-06T12:49:12.718" v="1590" actId="20577"/>
          <ac:spMkLst>
            <pc:docMk/>
            <pc:sldMk cId="3343934687" sldId="321"/>
            <ac:spMk id="4" creationId="{0763E706-5A8F-CB8C-5848-CBA06C53035F}"/>
          </ac:spMkLst>
        </pc:spChg>
        <pc:spChg chg="mod">
          <ac:chgData name="Chukwufumnanya Chizea" userId="4b259203-8a06-4152-921a-b32d68c004d6" providerId="ADAL" clId="{2FA09B1A-6FBE-4533-B926-1FDCFF43EEC7}" dt="2024-02-06T20:54:04.508" v="1901" actId="2711"/>
          <ac:spMkLst>
            <pc:docMk/>
            <pc:sldMk cId="3343934687" sldId="321"/>
            <ac:spMk id="7" creationId="{EB32640A-8CD7-80DC-AB55-0D37D0F6A361}"/>
          </ac:spMkLst>
        </pc:spChg>
        <pc:spChg chg="add del mod">
          <ac:chgData name="Chukwufumnanya Chizea" userId="4b259203-8a06-4152-921a-b32d68c004d6" providerId="ADAL" clId="{2FA09B1A-6FBE-4533-B926-1FDCFF43EEC7}" dt="2024-02-06T09:40:33.411" v="371" actId="478"/>
          <ac:spMkLst>
            <pc:docMk/>
            <pc:sldMk cId="3343934687" sldId="321"/>
            <ac:spMk id="10" creationId="{81F21565-BDC2-E524-0FBB-7B40A1A4724A}"/>
          </ac:spMkLst>
        </pc:spChg>
        <pc:spChg chg="mod">
          <ac:chgData name="Chukwufumnanya Chizea" userId="4b259203-8a06-4152-921a-b32d68c004d6" providerId="ADAL" clId="{2FA09B1A-6FBE-4533-B926-1FDCFF43EEC7}" dt="2024-02-06T20:54:04.508" v="1901" actId="2711"/>
          <ac:spMkLst>
            <pc:docMk/>
            <pc:sldMk cId="3343934687" sldId="321"/>
            <ac:spMk id="11" creationId="{6F71AB9F-3A1E-C638-5DCC-63B5FC8F288B}"/>
          </ac:spMkLst>
        </pc:spChg>
        <pc:spChg chg="mod">
          <ac:chgData name="Chukwufumnanya Chizea" userId="4b259203-8a06-4152-921a-b32d68c004d6" providerId="ADAL" clId="{2FA09B1A-6FBE-4533-B926-1FDCFF43EEC7}" dt="2024-02-06T20:54:04.508" v="1901" actId="2711"/>
          <ac:spMkLst>
            <pc:docMk/>
            <pc:sldMk cId="3343934687" sldId="321"/>
            <ac:spMk id="15" creationId="{283759FE-B5C2-1FDD-6E2C-6DF3876527ED}"/>
          </ac:spMkLst>
        </pc:spChg>
        <pc:grpChg chg="add del mod">
          <ac:chgData name="Chukwufumnanya Chizea" userId="4b259203-8a06-4152-921a-b32d68c004d6" providerId="ADAL" clId="{2FA09B1A-6FBE-4533-B926-1FDCFF43EEC7}" dt="2024-02-06T20:54:04.508" v="1901" actId="2711"/>
          <ac:grpSpMkLst>
            <pc:docMk/>
            <pc:sldMk cId="3343934687" sldId="321"/>
            <ac:grpSpMk id="9" creationId="{1B9FBF33-2BC0-C615-551D-FD492C2ADEEF}"/>
          </ac:grpSpMkLst>
        </pc:grpChg>
        <pc:graphicFrameChg chg="mod modGraphic">
          <ac:chgData name="Chukwufumnanya Chizea" userId="4b259203-8a06-4152-921a-b32d68c004d6" providerId="ADAL" clId="{2FA09B1A-6FBE-4533-B926-1FDCFF43EEC7}" dt="2024-02-06T20:54:04.508" v="1901" actId="2711"/>
          <ac:graphicFrameMkLst>
            <pc:docMk/>
            <pc:sldMk cId="3343934687" sldId="321"/>
            <ac:graphicFrameMk id="12" creationId="{DB0E75CF-1631-038B-D54F-53F1F0565041}"/>
          </ac:graphicFrameMkLst>
        </pc:graphicFrameChg>
        <pc:graphicFrameChg chg="add mod">
          <ac:chgData name="Chukwufumnanya Chizea" userId="4b259203-8a06-4152-921a-b32d68c004d6" providerId="ADAL" clId="{2FA09B1A-6FBE-4533-B926-1FDCFF43EEC7}" dt="2024-02-06T20:54:04.508" v="1901" actId="2711"/>
          <ac:graphicFrameMkLst>
            <pc:docMk/>
            <pc:sldMk cId="3343934687" sldId="321"/>
            <ac:graphicFrameMk id="14" creationId="{44A7151A-D049-D934-4BC4-6D23F0C79A21}"/>
          </ac:graphicFrameMkLst>
        </pc:graphicFrameChg>
        <pc:graphicFrameChg chg="del mod">
          <ac:chgData name="Chukwufumnanya Chizea" userId="4b259203-8a06-4152-921a-b32d68c004d6" providerId="ADAL" clId="{2FA09B1A-6FBE-4533-B926-1FDCFF43EEC7}" dt="2024-02-06T09:33:26.604" v="241" actId="21"/>
          <ac:graphicFrameMkLst>
            <pc:docMk/>
            <pc:sldMk cId="3343934687" sldId="321"/>
            <ac:graphicFrameMk id="16" creationId="{00000000-0008-0000-0600-000004000000}"/>
          </ac:graphicFrameMkLst>
        </pc:graphicFrameChg>
        <pc:graphicFrameChg chg="del">
          <ac:chgData name="Chukwufumnanya Chizea" userId="4b259203-8a06-4152-921a-b32d68c004d6" providerId="ADAL" clId="{2FA09B1A-6FBE-4533-B926-1FDCFF43EEC7}" dt="2024-02-06T09:16:33.180" v="165" actId="478"/>
          <ac:graphicFrameMkLst>
            <pc:docMk/>
            <pc:sldMk cId="3343934687" sldId="321"/>
            <ac:graphicFrameMk id="17" creationId="{00000000-0008-0000-0800-000003000000}"/>
          </ac:graphicFrameMkLst>
        </pc:graphicFrameChg>
        <pc:graphicFrameChg chg="add del mod">
          <ac:chgData name="Chukwufumnanya Chizea" userId="4b259203-8a06-4152-921a-b32d68c004d6" providerId="ADAL" clId="{2FA09B1A-6FBE-4533-B926-1FDCFF43EEC7}" dt="2024-02-06T13:14:08.020" v="1649" actId="21"/>
          <ac:graphicFrameMkLst>
            <pc:docMk/>
            <pc:sldMk cId="3343934687" sldId="321"/>
            <ac:graphicFrameMk id="19" creationId="{0EC71A2A-066A-B2FF-834D-124D79EE41BA}"/>
          </ac:graphicFrameMkLst>
        </pc:graphicFrameChg>
        <pc:graphicFrameChg chg="add del mod">
          <ac:chgData name="Chukwufumnanya Chizea" userId="4b259203-8a06-4152-921a-b32d68c004d6" providerId="ADAL" clId="{2FA09B1A-6FBE-4533-B926-1FDCFF43EEC7}" dt="2024-02-06T13:37:58.112" v="1664" actId="478"/>
          <ac:graphicFrameMkLst>
            <pc:docMk/>
            <pc:sldMk cId="3343934687" sldId="321"/>
            <ac:graphicFrameMk id="20" creationId="{0EC71A2A-066A-B2FF-834D-124D79EE41BA}"/>
          </ac:graphicFrameMkLst>
        </pc:graphicFrameChg>
        <pc:graphicFrameChg chg="add mod">
          <ac:chgData name="Chukwufumnanya Chizea" userId="4b259203-8a06-4152-921a-b32d68c004d6" providerId="ADAL" clId="{2FA09B1A-6FBE-4533-B926-1FDCFF43EEC7}" dt="2024-02-06T13:37:27.109" v="1659"/>
          <ac:graphicFrameMkLst>
            <pc:docMk/>
            <pc:sldMk cId="3343934687" sldId="321"/>
            <ac:graphicFrameMk id="21" creationId="{0EC71A2A-066A-B2FF-834D-124D79EE41BA}"/>
          </ac:graphicFrameMkLst>
        </pc:graphicFrameChg>
        <pc:graphicFrameChg chg="add mod">
          <ac:chgData name="Chukwufumnanya Chizea" userId="4b259203-8a06-4152-921a-b32d68c004d6" providerId="ADAL" clId="{2FA09B1A-6FBE-4533-B926-1FDCFF43EEC7}" dt="2024-02-06T20:54:04.508" v="1901" actId="2711"/>
          <ac:graphicFrameMkLst>
            <pc:docMk/>
            <pc:sldMk cId="3343934687" sldId="321"/>
            <ac:graphicFrameMk id="22" creationId="{0EC71A2A-066A-B2FF-834D-124D79EE41BA}"/>
          </ac:graphicFrameMkLst>
        </pc:graphicFrameChg>
        <pc:graphicFrameChg chg="add mod">
          <ac:chgData name="Chukwufumnanya Chizea" userId="4b259203-8a06-4152-921a-b32d68c004d6" providerId="ADAL" clId="{2FA09B1A-6FBE-4533-B926-1FDCFF43EEC7}" dt="2024-02-06T20:54:04.508" v="1901" actId="2711"/>
          <ac:graphicFrameMkLst>
            <pc:docMk/>
            <pc:sldMk cId="3343934687" sldId="321"/>
            <ac:graphicFrameMk id="25" creationId="{2E642075-B6C9-35F6-A18D-728697FD0A33}"/>
          </ac:graphicFrameMkLst>
        </pc:graphicFrameChg>
        <pc:picChg chg="del mod">
          <ac:chgData name="Chukwufumnanya Chizea" userId="4b259203-8a06-4152-921a-b32d68c004d6" providerId="ADAL" clId="{2FA09B1A-6FBE-4533-B926-1FDCFF43EEC7}" dt="2024-02-06T09:47:12.312" v="464" actId="21"/>
          <ac:picMkLst>
            <pc:docMk/>
            <pc:sldMk cId="3343934687" sldId="321"/>
            <ac:picMk id="6" creationId="{30572768-CCA3-EF66-07CD-678138516A83}"/>
          </ac:picMkLst>
        </pc:picChg>
        <pc:cxnChg chg="mod">
          <ac:chgData name="Chukwufumnanya Chizea" userId="4b259203-8a06-4152-921a-b32d68c004d6" providerId="ADAL" clId="{2FA09B1A-6FBE-4533-B926-1FDCFF43EEC7}" dt="2024-02-06T09:52:37.237" v="539" actId="1076"/>
          <ac:cxnSpMkLst>
            <pc:docMk/>
            <pc:sldMk cId="3343934687" sldId="321"/>
            <ac:cxnSpMk id="5" creationId="{C939378D-C44B-F694-94E7-E0D9C581BB56}"/>
          </ac:cxnSpMkLst>
        </pc:cxnChg>
        <pc:cxnChg chg="mod">
          <ac:chgData name="Chukwufumnanya Chizea" userId="4b259203-8a06-4152-921a-b32d68c004d6" providerId="ADAL" clId="{2FA09B1A-6FBE-4533-B926-1FDCFF43EEC7}" dt="2024-02-06T20:54:04.508" v="1901" actId="2711"/>
          <ac:cxnSpMkLst>
            <pc:docMk/>
            <pc:sldMk cId="3343934687" sldId="321"/>
            <ac:cxnSpMk id="8" creationId="{192EBA78-A4BC-C48B-C53F-7CCE21473F17}"/>
          </ac:cxnSpMkLst>
        </pc:cxnChg>
        <pc:cxnChg chg="mod">
          <ac:chgData name="Chukwufumnanya Chizea" userId="4b259203-8a06-4152-921a-b32d68c004d6" providerId="ADAL" clId="{2FA09B1A-6FBE-4533-B926-1FDCFF43EEC7}" dt="2024-02-06T20:54:04.508" v="1901" actId="2711"/>
          <ac:cxnSpMkLst>
            <pc:docMk/>
            <pc:sldMk cId="3343934687" sldId="321"/>
            <ac:cxnSpMk id="13" creationId="{529F5A14-3B96-77E1-67EA-D879469E3635}"/>
          </ac:cxnSpMkLst>
        </pc:cxnChg>
      </pc:sldChg>
      <pc:sldChg chg="delSp add del mod">
        <pc:chgData name="Chukwufumnanya Chizea" userId="4b259203-8a06-4152-921a-b32d68c004d6" providerId="ADAL" clId="{2FA09B1A-6FBE-4533-B926-1FDCFF43EEC7}" dt="2024-02-06T09:46:56.671" v="463" actId="47"/>
        <pc:sldMkLst>
          <pc:docMk/>
          <pc:sldMk cId="2736808725" sldId="322"/>
        </pc:sldMkLst>
        <pc:picChg chg="del">
          <ac:chgData name="Chukwufumnanya Chizea" userId="4b259203-8a06-4152-921a-b32d68c004d6" providerId="ADAL" clId="{2FA09B1A-6FBE-4533-B926-1FDCFF43EEC7}" dt="2024-02-06T09:46:42.473" v="460" actId="21"/>
          <ac:picMkLst>
            <pc:docMk/>
            <pc:sldMk cId="2736808725" sldId="322"/>
            <ac:picMk id="4" creationId="{5D7F6953-BA6E-344E-27CB-F0D61D4C6A73}"/>
          </ac:picMkLst>
        </pc:picChg>
      </pc:sldChg>
      <pc:sldChg chg="addSp delSp modSp add mod ord">
        <pc:chgData name="Chukwufumnanya Chizea" userId="4b259203-8a06-4152-921a-b32d68c004d6" providerId="ADAL" clId="{2FA09B1A-6FBE-4533-B926-1FDCFF43EEC7}" dt="2024-02-07T06:45:28.746" v="1931" actId="20577"/>
        <pc:sldMkLst>
          <pc:docMk/>
          <pc:sldMk cId="1526178372" sldId="323"/>
        </pc:sldMkLst>
        <pc:spChg chg="mod">
          <ac:chgData name="Chukwufumnanya Chizea" userId="4b259203-8a06-4152-921a-b32d68c004d6" providerId="ADAL" clId="{2FA09B1A-6FBE-4533-B926-1FDCFF43EEC7}" dt="2024-02-06T20:54:31.986" v="1902" actId="207"/>
          <ac:spMkLst>
            <pc:docMk/>
            <pc:sldMk cId="1526178372" sldId="323"/>
            <ac:spMk id="2" creationId="{DE72737D-F4B6-B609-A76E-8CB1625C631D}"/>
          </ac:spMkLst>
        </pc:spChg>
        <pc:spChg chg="mod">
          <ac:chgData name="Chukwufumnanya Chizea" userId="4b259203-8a06-4152-921a-b32d68c004d6" providerId="ADAL" clId="{2FA09B1A-6FBE-4533-B926-1FDCFF43EEC7}" dt="2024-02-06T20:54:43.411" v="1903" actId="207"/>
          <ac:spMkLst>
            <pc:docMk/>
            <pc:sldMk cId="1526178372" sldId="323"/>
            <ac:spMk id="3" creationId="{F004FD29-5B3A-3CF7-24B6-8D3BB08C42AF}"/>
          </ac:spMkLst>
        </pc:spChg>
        <pc:spChg chg="mod">
          <ac:chgData name="Chukwufumnanya Chizea" userId="4b259203-8a06-4152-921a-b32d68c004d6" providerId="ADAL" clId="{2FA09B1A-6FBE-4533-B926-1FDCFF43EEC7}" dt="2024-02-06T20:54:31.986" v="1902" actId="207"/>
          <ac:spMkLst>
            <pc:docMk/>
            <pc:sldMk cId="1526178372" sldId="323"/>
            <ac:spMk id="4" creationId="{CCE307F3-79E8-8B03-2670-0D06D697EF2A}"/>
          </ac:spMkLst>
        </pc:spChg>
        <pc:spChg chg="mod">
          <ac:chgData name="Chukwufumnanya Chizea" userId="4b259203-8a06-4152-921a-b32d68c004d6" providerId="ADAL" clId="{2FA09B1A-6FBE-4533-B926-1FDCFF43EEC7}" dt="2024-02-06T20:54:31.986" v="1902" actId="207"/>
          <ac:spMkLst>
            <pc:docMk/>
            <pc:sldMk cId="1526178372" sldId="323"/>
            <ac:spMk id="14" creationId="{96FDEC61-122A-46A4-E7B0-21CF009C39F5}"/>
          </ac:spMkLst>
        </pc:spChg>
        <pc:graphicFrameChg chg="add mod">
          <ac:chgData name="Chukwufumnanya Chizea" userId="4b259203-8a06-4152-921a-b32d68c004d6" providerId="ADAL" clId="{2FA09B1A-6FBE-4533-B926-1FDCFF43EEC7}" dt="2024-02-06T20:54:31.986" v="1902" actId="207"/>
          <ac:graphicFrameMkLst>
            <pc:docMk/>
            <pc:sldMk cId="1526178372" sldId="323"/>
            <ac:graphicFrameMk id="6" creationId="{248610C3-788D-2238-45AF-5A75DB1F3953}"/>
          </ac:graphicFrameMkLst>
        </pc:graphicFrameChg>
        <pc:graphicFrameChg chg="mod modGraphic">
          <ac:chgData name="Chukwufumnanya Chizea" userId="4b259203-8a06-4152-921a-b32d68c004d6" providerId="ADAL" clId="{2FA09B1A-6FBE-4533-B926-1FDCFF43EEC7}" dt="2024-02-06T20:54:47.220" v="1904" actId="113"/>
          <ac:graphicFrameMkLst>
            <pc:docMk/>
            <pc:sldMk cId="1526178372" sldId="323"/>
            <ac:graphicFrameMk id="7" creationId="{600C77F4-C4BC-51EE-DD1F-476AB7B57790}"/>
          </ac:graphicFrameMkLst>
        </pc:graphicFrameChg>
        <pc:graphicFrameChg chg="mod modGraphic">
          <ac:chgData name="Chukwufumnanya Chizea" userId="4b259203-8a06-4152-921a-b32d68c004d6" providerId="ADAL" clId="{2FA09B1A-6FBE-4533-B926-1FDCFF43EEC7}" dt="2024-02-07T06:45:28.746" v="1931" actId="20577"/>
          <ac:graphicFrameMkLst>
            <pc:docMk/>
            <pc:sldMk cId="1526178372" sldId="323"/>
            <ac:graphicFrameMk id="9" creationId="{BB674F76-1173-AE5E-7715-994983525F26}"/>
          </ac:graphicFrameMkLst>
        </pc:graphicFrameChg>
        <pc:graphicFrameChg chg="del">
          <ac:chgData name="Chukwufumnanya Chizea" userId="4b259203-8a06-4152-921a-b32d68c004d6" providerId="ADAL" clId="{2FA09B1A-6FBE-4533-B926-1FDCFF43EEC7}" dt="2024-02-06T09:44:13.650" v="453" actId="478"/>
          <ac:graphicFrameMkLst>
            <pc:docMk/>
            <pc:sldMk cId="1526178372" sldId="323"/>
            <ac:graphicFrameMk id="16" creationId="{00000000-0008-0000-0600-000004000000}"/>
          </ac:graphicFrameMkLst>
        </pc:graphicFrameChg>
        <pc:picChg chg="add del mod">
          <ac:chgData name="Chukwufumnanya Chizea" userId="4b259203-8a06-4152-921a-b32d68c004d6" providerId="ADAL" clId="{2FA09B1A-6FBE-4533-B926-1FDCFF43EEC7}" dt="2024-02-06T09:44:43.464" v="457" actId="21"/>
          <ac:picMkLst>
            <pc:docMk/>
            <pc:sldMk cId="1526178372" sldId="323"/>
            <ac:picMk id="5" creationId="{647C2951-AFEB-CCF1-228F-88A0702A9695}"/>
          </ac:picMkLst>
        </pc:picChg>
      </pc:sldChg>
      <pc:sldChg chg="addSp delSp modSp add mod">
        <pc:chgData name="Chukwufumnanya Chizea" userId="4b259203-8a06-4152-921a-b32d68c004d6" providerId="ADAL" clId="{2FA09B1A-6FBE-4533-B926-1FDCFF43EEC7}" dt="2024-02-07T06:45:23.385" v="1924" actId="20577"/>
        <pc:sldMkLst>
          <pc:docMk/>
          <pc:sldMk cId="2481690068" sldId="324"/>
        </pc:sldMkLst>
        <pc:spChg chg="mod">
          <ac:chgData name="Chukwufumnanya Chizea" userId="4b259203-8a06-4152-921a-b32d68c004d6" providerId="ADAL" clId="{2FA09B1A-6FBE-4533-B926-1FDCFF43EEC7}" dt="2024-02-06T20:55:14.815" v="1906" actId="108"/>
          <ac:spMkLst>
            <pc:docMk/>
            <pc:sldMk cId="2481690068" sldId="324"/>
            <ac:spMk id="2" creationId="{DE72737D-F4B6-B609-A76E-8CB1625C631D}"/>
          </ac:spMkLst>
        </pc:spChg>
        <pc:spChg chg="mod">
          <ac:chgData name="Chukwufumnanya Chizea" userId="4b259203-8a06-4152-921a-b32d68c004d6" providerId="ADAL" clId="{2FA09B1A-6FBE-4533-B926-1FDCFF43EEC7}" dt="2024-02-06T20:56:41.708" v="1917" actId="207"/>
          <ac:spMkLst>
            <pc:docMk/>
            <pc:sldMk cId="2481690068" sldId="324"/>
            <ac:spMk id="4" creationId="{CCE307F3-79E8-8B03-2670-0D06D697EF2A}"/>
          </ac:spMkLst>
        </pc:spChg>
        <pc:spChg chg="mod">
          <ac:chgData name="Chukwufumnanya Chizea" userId="4b259203-8a06-4152-921a-b32d68c004d6" providerId="ADAL" clId="{2FA09B1A-6FBE-4533-B926-1FDCFF43EEC7}" dt="2024-02-06T20:56:38.028" v="1916" actId="207"/>
          <ac:spMkLst>
            <pc:docMk/>
            <pc:sldMk cId="2481690068" sldId="324"/>
            <ac:spMk id="14" creationId="{96FDEC61-122A-46A4-E7B0-21CF009C39F5}"/>
          </ac:spMkLst>
        </pc:spChg>
        <pc:graphicFrameChg chg="add mod">
          <ac:chgData name="Chukwufumnanya Chizea" userId="4b259203-8a06-4152-921a-b32d68c004d6" providerId="ADAL" clId="{2FA09B1A-6FBE-4533-B926-1FDCFF43EEC7}" dt="2024-02-06T20:53:23.203" v="1897" actId="207"/>
          <ac:graphicFrameMkLst>
            <pc:docMk/>
            <pc:sldMk cId="2481690068" sldId="324"/>
            <ac:graphicFrameMk id="5" creationId="{248610C3-788D-2238-45AF-5A75DB1F3953}"/>
          </ac:graphicFrameMkLst>
        </pc:graphicFrameChg>
        <pc:graphicFrameChg chg="mod modGraphic">
          <ac:chgData name="Chukwufumnanya Chizea" userId="4b259203-8a06-4152-921a-b32d68c004d6" providerId="ADAL" clId="{2FA09B1A-6FBE-4533-B926-1FDCFF43EEC7}" dt="2024-02-06T20:53:05.679" v="1890" actId="14100"/>
          <ac:graphicFrameMkLst>
            <pc:docMk/>
            <pc:sldMk cId="2481690068" sldId="324"/>
            <ac:graphicFrameMk id="7" creationId="{600C77F4-C4BC-51EE-DD1F-476AB7B57790}"/>
          </ac:graphicFrameMkLst>
        </pc:graphicFrameChg>
        <pc:graphicFrameChg chg="mod modGraphic">
          <ac:chgData name="Chukwufumnanya Chizea" userId="4b259203-8a06-4152-921a-b32d68c004d6" providerId="ADAL" clId="{2FA09B1A-6FBE-4533-B926-1FDCFF43EEC7}" dt="2024-02-07T06:45:23.385" v="1924" actId="20577"/>
          <ac:graphicFrameMkLst>
            <pc:docMk/>
            <pc:sldMk cId="2481690068" sldId="324"/>
            <ac:graphicFrameMk id="9" creationId="{BB674F76-1173-AE5E-7715-994983525F26}"/>
          </ac:graphicFrameMkLst>
        </pc:graphicFrameChg>
        <pc:graphicFrameChg chg="del">
          <ac:chgData name="Chukwufumnanya Chizea" userId="4b259203-8a06-4152-921a-b32d68c004d6" providerId="ADAL" clId="{2FA09B1A-6FBE-4533-B926-1FDCFF43EEC7}" dt="2024-02-06T10:17:49.415" v="593" actId="478"/>
          <ac:graphicFrameMkLst>
            <pc:docMk/>
            <pc:sldMk cId="2481690068" sldId="324"/>
            <ac:graphicFrameMk id="16" creationId="{00000000-0008-0000-0600-000004000000}"/>
          </ac:graphicFrameMkLst>
        </pc:graphicFrameChg>
      </pc:sldChg>
      <pc:sldChg chg="addSp delSp modSp add mod ord">
        <pc:chgData name="Chukwufumnanya Chizea" userId="4b259203-8a06-4152-921a-b32d68c004d6" providerId="ADAL" clId="{2FA09B1A-6FBE-4533-B926-1FDCFF43EEC7}" dt="2024-02-07T06:45:37.043" v="1938" actId="20577"/>
        <pc:sldMkLst>
          <pc:docMk/>
          <pc:sldMk cId="3389479046" sldId="325"/>
        </pc:sldMkLst>
        <pc:spChg chg="mod">
          <ac:chgData name="Chukwufumnanya Chizea" userId="4b259203-8a06-4152-921a-b32d68c004d6" providerId="ADAL" clId="{2FA09B1A-6FBE-4533-B926-1FDCFF43EEC7}" dt="2024-02-06T10:49:23.124" v="892" actId="20577"/>
          <ac:spMkLst>
            <pc:docMk/>
            <pc:sldMk cId="3389479046" sldId="325"/>
            <ac:spMk id="2" creationId="{DE72737D-F4B6-B609-A76E-8CB1625C631D}"/>
          </ac:spMkLst>
        </pc:spChg>
        <pc:spChg chg="mod">
          <ac:chgData name="Chukwufumnanya Chizea" userId="4b259203-8a06-4152-921a-b32d68c004d6" providerId="ADAL" clId="{2FA09B1A-6FBE-4533-B926-1FDCFF43EEC7}" dt="2024-02-06T20:51:19.665" v="1876" actId="403"/>
          <ac:spMkLst>
            <pc:docMk/>
            <pc:sldMk cId="3389479046" sldId="325"/>
            <ac:spMk id="4" creationId="{CCE307F3-79E8-8B03-2670-0D06D697EF2A}"/>
          </ac:spMkLst>
        </pc:spChg>
        <pc:spChg chg="mod">
          <ac:chgData name="Chukwufumnanya Chizea" userId="4b259203-8a06-4152-921a-b32d68c004d6" providerId="ADAL" clId="{2FA09B1A-6FBE-4533-B926-1FDCFF43EEC7}" dt="2024-02-06T20:56:24.170" v="1915" actId="207"/>
          <ac:spMkLst>
            <pc:docMk/>
            <pc:sldMk cId="3389479046" sldId="325"/>
            <ac:spMk id="14" creationId="{96FDEC61-122A-46A4-E7B0-21CF009C39F5}"/>
          </ac:spMkLst>
        </pc:spChg>
        <pc:graphicFrameChg chg="del">
          <ac:chgData name="Chukwufumnanya Chizea" userId="4b259203-8a06-4152-921a-b32d68c004d6" providerId="ADAL" clId="{2FA09B1A-6FBE-4533-B926-1FDCFF43EEC7}" dt="2024-02-06T10:50:23.896" v="899" actId="478"/>
          <ac:graphicFrameMkLst>
            <pc:docMk/>
            <pc:sldMk cId="3389479046" sldId="325"/>
            <ac:graphicFrameMk id="6" creationId="{248610C3-788D-2238-45AF-5A75DB1F3953}"/>
          </ac:graphicFrameMkLst>
        </pc:graphicFrameChg>
        <pc:graphicFrameChg chg="mod modGraphic">
          <ac:chgData name="Chukwufumnanya Chizea" userId="4b259203-8a06-4152-921a-b32d68c004d6" providerId="ADAL" clId="{2FA09B1A-6FBE-4533-B926-1FDCFF43EEC7}" dt="2024-02-06T20:51:14.700" v="1875" actId="403"/>
          <ac:graphicFrameMkLst>
            <pc:docMk/>
            <pc:sldMk cId="3389479046" sldId="325"/>
            <ac:graphicFrameMk id="7" creationId="{600C77F4-C4BC-51EE-DD1F-476AB7B57790}"/>
          </ac:graphicFrameMkLst>
        </pc:graphicFrameChg>
        <pc:graphicFrameChg chg="add mod">
          <ac:chgData name="Chukwufumnanya Chizea" userId="4b259203-8a06-4152-921a-b32d68c004d6" providerId="ADAL" clId="{2FA09B1A-6FBE-4533-B926-1FDCFF43EEC7}" dt="2024-02-06T20:56:18.079" v="1914" actId="207"/>
          <ac:graphicFrameMkLst>
            <pc:docMk/>
            <pc:sldMk cId="3389479046" sldId="325"/>
            <ac:graphicFrameMk id="8" creationId="{248610C3-788D-2238-45AF-5A75DB1F3953}"/>
          </ac:graphicFrameMkLst>
        </pc:graphicFrameChg>
        <pc:graphicFrameChg chg="mod modGraphic">
          <ac:chgData name="Chukwufumnanya Chizea" userId="4b259203-8a06-4152-921a-b32d68c004d6" providerId="ADAL" clId="{2FA09B1A-6FBE-4533-B926-1FDCFF43EEC7}" dt="2024-02-07T06:45:37.043" v="1938" actId="20577"/>
          <ac:graphicFrameMkLst>
            <pc:docMk/>
            <pc:sldMk cId="3389479046" sldId="325"/>
            <ac:graphicFrameMk id="9" creationId="{BB674F76-1173-AE5E-7715-994983525F26}"/>
          </ac:graphicFrameMkLst>
        </pc:graphicFrameChg>
        <pc:picChg chg="add del mod">
          <ac:chgData name="Chukwufumnanya Chizea" userId="4b259203-8a06-4152-921a-b32d68c004d6" providerId="ADAL" clId="{2FA09B1A-6FBE-4533-B926-1FDCFF43EEC7}" dt="2024-02-06T10:53:52.949" v="931" actId="478"/>
          <ac:picMkLst>
            <pc:docMk/>
            <pc:sldMk cId="3389479046" sldId="325"/>
            <ac:picMk id="5" creationId="{A4DF327C-2DE3-550A-C179-448B3DD400C9}"/>
          </ac:picMkLst>
        </pc:picChg>
      </pc:sldChg>
    </pc:docChg>
  </pc:docChgLst>
  <pc:docChgLst>
    <pc:chgData name="Marvelous Raphael" userId="S::marvelous.raphael@arm.com.ng::188937f8-175e-4b0d-91b2-16e3fdd6f737" providerId="AD" clId="Web-{9EFA1034-D0CC-8E1E-3631-3052E6501038}"/>
    <pc:docChg chg="modSld">
      <pc:chgData name="Marvelous Raphael" userId="S::marvelous.raphael@arm.com.ng::188937f8-175e-4b0d-91b2-16e3fdd6f737" providerId="AD" clId="Web-{9EFA1034-D0CC-8E1E-3631-3052E6501038}" dt="2023-11-29T07:28:18.605" v="0" actId="1076"/>
      <pc:docMkLst>
        <pc:docMk/>
      </pc:docMkLst>
      <pc:sldChg chg="modSp">
        <pc:chgData name="Marvelous Raphael" userId="S::marvelous.raphael@arm.com.ng::188937f8-175e-4b0d-91b2-16e3fdd6f737" providerId="AD" clId="Web-{9EFA1034-D0CC-8E1E-3631-3052E6501038}" dt="2023-11-29T07:28:18.605" v="0" actId="1076"/>
        <pc:sldMkLst>
          <pc:docMk/>
          <pc:sldMk cId="3096216115" sldId="263"/>
        </pc:sldMkLst>
        <pc:spChg chg="mod">
          <ac:chgData name="Marvelous Raphael" userId="S::marvelous.raphael@arm.com.ng::188937f8-175e-4b0d-91b2-16e3fdd6f737" providerId="AD" clId="Web-{9EFA1034-D0CC-8E1E-3631-3052E6501038}" dt="2023-11-29T07:28:18.605" v="0" actId="1076"/>
          <ac:spMkLst>
            <pc:docMk/>
            <pc:sldMk cId="3096216115" sldId="263"/>
            <ac:spMk id="11" creationId="{F48AEF4B-BE2C-F308-83BF-80A8C6A19962}"/>
          </ac:spMkLst>
        </pc:spChg>
      </pc:sldChg>
    </pc:docChg>
  </pc:docChgLst>
  <pc:docChgLst>
    <pc:chgData name="Ayodeji Ajilore" userId="00b927fe-7823-404d-a3e9-04c6c636e342" providerId="ADAL" clId="{492539C6-038D-4801-B03D-9823D0402609}"/>
    <pc:docChg chg="undo custSel addSld delSld modSld modMainMaster">
      <pc:chgData name="Ayodeji Ajilore" userId="00b927fe-7823-404d-a3e9-04c6c636e342" providerId="ADAL" clId="{492539C6-038D-4801-B03D-9823D0402609}" dt="2024-02-09T06:06:14.968" v="4214" actId="20577"/>
      <pc:docMkLst>
        <pc:docMk/>
      </pc:docMkLst>
      <pc:sldChg chg="modSp mod">
        <pc:chgData name="Ayodeji Ajilore" userId="00b927fe-7823-404d-a3e9-04c6c636e342" providerId="ADAL" clId="{492539C6-038D-4801-B03D-9823D0402609}" dt="2024-02-09T05:58:18.937" v="4203" actId="6549"/>
        <pc:sldMkLst>
          <pc:docMk/>
          <pc:sldMk cId="3096216115" sldId="263"/>
        </pc:sldMkLst>
        <pc:spChg chg="mod">
          <ac:chgData name="Ayodeji Ajilore" userId="00b927fe-7823-404d-a3e9-04c6c636e342" providerId="ADAL" clId="{492539C6-038D-4801-B03D-9823D0402609}" dt="2024-02-05T08:07:30.771" v="359" actId="13926"/>
          <ac:spMkLst>
            <pc:docMk/>
            <pc:sldMk cId="3096216115" sldId="263"/>
            <ac:spMk id="2" creationId="{649F575B-F40A-934D-B9FE-7D6C1531D417}"/>
          </ac:spMkLst>
        </pc:spChg>
        <pc:spChg chg="mod">
          <ac:chgData name="Ayodeji Ajilore" userId="00b927fe-7823-404d-a3e9-04c6c636e342" providerId="ADAL" clId="{492539C6-038D-4801-B03D-9823D0402609}" dt="2024-02-09T05:58:18.937" v="4203" actId="6549"/>
          <ac:spMkLst>
            <pc:docMk/>
            <pc:sldMk cId="3096216115" sldId="263"/>
            <ac:spMk id="4" creationId="{2D690813-C992-A624-0C00-068B847DA5E7}"/>
          </ac:spMkLst>
        </pc:spChg>
      </pc:sldChg>
      <pc:sldChg chg="modSp mod">
        <pc:chgData name="Ayodeji Ajilore" userId="00b927fe-7823-404d-a3e9-04c6c636e342" providerId="ADAL" clId="{492539C6-038D-4801-B03D-9823D0402609}" dt="2024-02-08T16:01:41.420" v="2667"/>
        <pc:sldMkLst>
          <pc:docMk/>
          <pc:sldMk cId="2879831088" sldId="267"/>
        </pc:sldMkLst>
        <pc:graphicFrameChg chg="modGraphic">
          <ac:chgData name="Ayodeji Ajilore" userId="00b927fe-7823-404d-a3e9-04c6c636e342" providerId="ADAL" clId="{492539C6-038D-4801-B03D-9823D0402609}" dt="2024-02-05T10:30:26.089" v="2116" actId="20577"/>
          <ac:graphicFrameMkLst>
            <pc:docMk/>
            <pc:sldMk cId="2879831088" sldId="267"/>
            <ac:graphicFrameMk id="9" creationId="{C35D7F96-28AC-DC8E-FBAF-B043524B8899}"/>
          </ac:graphicFrameMkLst>
        </pc:graphicFrameChg>
        <pc:graphicFrameChg chg="mod modGraphic">
          <ac:chgData name="Ayodeji Ajilore" userId="00b927fe-7823-404d-a3e9-04c6c636e342" providerId="ADAL" clId="{492539C6-038D-4801-B03D-9823D0402609}" dt="2024-02-08T16:01:41.420" v="2667"/>
          <ac:graphicFrameMkLst>
            <pc:docMk/>
            <pc:sldMk cId="2879831088" sldId="267"/>
            <ac:graphicFrameMk id="11" creationId="{F2BC14E6-CACF-3042-9D3C-5FAEB2E0B47F}"/>
          </ac:graphicFrameMkLst>
        </pc:graphicFrameChg>
      </pc:sldChg>
      <pc:sldChg chg="addSp delSp modSp mod">
        <pc:chgData name="Ayodeji Ajilore" userId="00b927fe-7823-404d-a3e9-04c6c636e342" providerId="ADAL" clId="{492539C6-038D-4801-B03D-9823D0402609}" dt="2024-02-05T08:14:20.766" v="597" actId="20577"/>
        <pc:sldMkLst>
          <pc:docMk/>
          <pc:sldMk cId="3769070601" sldId="300"/>
        </pc:sldMkLst>
        <pc:spChg chg="mod">
          <ac:chgData name="Ayodeji Ajilore" userId="00b927fe-7823-404d-a3e9-04c6c636e342" providerId="ADAL" clId="{492539C6-038D-4801-B03D-9823D0402609}" dt="2024-02-05T08:13:54.769" v="553" actId="13926"/>
          <ac:spMkLst>
            <pc:docMk/>
            <pc:sldMk cId="3769070601" sldId="300"/>
            <ac:spMk id="2" creationId="{649F575B-F40A-934D-B9FE-7D6C1531D417}"/>
          </ac:spMkLst>
        </pc:spChg>
        <pc:spChg chg="add mod">
          <ac:chgData name="Ayodeji Ajilore" userId="00b927fe-7823-404d-a3e9-04c6c636e342" providerId="ADAL" clId="{492539C6-038D-4801-B03D-9823D0402609}" dt="2024-02-05T08:12:29.069" v="541" actId="255"/>
          <ac:spMkLst>
            <pc:docMk/>
            <pc:sldMk cId="3769070601" sldId="300"/>
            <ac:spMk id="4" creationId="{783F79CE-0E4D-C0DB-7F0C-BCF194225067}"/>
          </ac:spMkLst>
        </pc:spChg>
        <pc:spChg chg="add mod">
          <ac:chgData name="Ayodeji Ajilore" userId="00b927fe-7823-404d-a3e9-04c6c636e342" providerId="ADAL" clId="{492539C6-038D-4801-B03D-9823D0402609}" dt="2024-02-05T08:14:20.766" v="597" actId="20577"/>
          <ac:spMkLst>
            <pc:docMk/>
            <pc:sldMk cId="3769070601" sldId="300"/>
            <ac:spMk id="6" creationId="{05F56810-C6EA-6CCA-F43B-82B4B6CF763E}"/>
          </ac:spMkLst>
        </pc:spChg>
        <pc:spChg chg="del mod">
          <ac:chgData name="Ayodeji Ajilore" userId="00b927fe-7823-404d-a3e9-04c6c636e342" providerId="ADAL" clId="{492539C6-038D-4801-B03D-9823D0402609}" dt="2024-02-05T08:08:57.871" v="395"/>
          <ac:spMkLst>
            <pc:docMk/>
            <pc:sldMk cId="3769070601" sldId="300"/>
            <ac:spMk id="7" creationId="{524DD973-D508-E534-D23A-8343819BB135}"/>
          </ac:spMkLst>
        </pc:spChg>
      </pc:sldChg>
      <pc:sldChg chg="modSp add del mod delCm modCm">
        <pc:chgData name="Ayodeji Ajilore" userId="00b927fe-7823-404d-a3e9-04c6c636e342" providerId="ADAL" clId="{492539C6-038D-4801-B03D-9823D0402609}" dt="2024-02-09T05:57:50.058" v="4181"/>
        <pc:sldMkLst>
          <pc:docMk/>
          <pc:sldMk cId="1437205442" sldId="301"/>
        </pc:sldMkLst>
        <pc:graphicFrameChg chg="mod">
          <ac:chgData name="Ayodeji Ajilore" userId="00b927fe-7823-404d-a3e9-04c6c636e342" providerId="ADAL" clId="{492539C6-038D-4801-B03D-9823D0402609}" dt="2024-02-08T16:34:01.477" v="2727"/>
          <ac:graphicFrameMkLst>
            <pc:docMk/>
            <pc:sldMk cId="1437205442" sldId="301"/>
            <ac:graphicFrameMk id="13" creationId="{00000000-0008-0000-0000-000003000000}"/>
          </ac:graphicFrameMkLst>
        </pc:graphicFrameChg>
        <pc:graphicFrameChg chg="mod modGraphic">
          <ac:chgData name="Ayodeji Ajilore" userId="00b927fe-7823-404d-a3e9-04c6c636e342" providerId="ADAL" clId="{492539C6-038D-4801-B03D-9823D0402609}" dt="2024-02-08T16:36:32.902" v="2758" actId="20577"/>
          <ac:graphicFrameMkLst>
            <pc:docMk/>
            <pc:sldMk cId="1437205442" sldId="301"/>
            <ac:graphicFrameMk id="16" creationId="{FBD8D09C-0FA5-EE5E-3F74-1F502FFF1520}"/>
          </ac:graphicFrameMkLst>
        </pc:graphicFrameChg>
        <pc:graphicFrameChg chg="mod modGraphic">
          <ac:chgData name="Ayodeji Ajilore" userId="00b927fe-7823-404d-a3e9-04c6c636e342" providerId="ADAL" clId="{492539C6-038D-4801-B03D-9823D0402609}" dt="2024-02-05T17:39:33.137" v="2246" actId="14734"/>
          <ac:graphicFrameMkLst>
            <pc:docMk/>
            <pc:sldMk cId="1437205442" sldId="301"/>
            <ac:graphicFrameMk id="20" creationId="{20EA20B9-44C6-01BA-DE7C-15F81211450B}"/>
          </ac:graphicFrameMkLst>
        </pc:graphicFrameChg>
        <pc:graphicFrameChg chg="mod">
          <ac:chgData name="Ayodeji Ajilore" userId="00b927fe-7823-404d-a3e9-04c6c636e342" providerId="ADAL" clId="{492539C6-038D-4801-B03D-9823D0402609}" dt="2024-02-05T17:39:04.887" v="2241"/>
          <ac:graphicFrameMkLst>
            <pc:docMk/>
            <pc:sldMk cId="1437205442" sldId="301"/>
            <ac:graphicFrameMk id="21" creationId="{00000000-0008-0000-0000-000002000000}"/>
          </ac:graphicFrameMkLst>
        </pc:graphicFrameChg>
        <pc:picChg chg="mod">
          <ac:chgData name="Ayodeji Ajilore" userId="00b927fe-7823-404d-a3e9-04c6c636e342" providerId="ADAL" clId="{492539C6-038D-4801-B03D-9823D0402609}" dt="2024-02-05T17:37:42.017" v="2226" actId="1035"/>
          <ac:picMkLst>
            <pc:docMk/>
            <pc:sldMk cId="1437205442" sldId="301"/>
            <ac:picMk id="7" creationId="{36D67BDD-CB5D-7BE9-F1FB-91F2DBF66ED4}"/>
          </ac:picMkLst>
        </pc:picChg>
        <pc:extLst>
          <p:ext xmlns:p="http://schemas.openxmlformats.org/presentationml/2006/main" uri="{D6D511B9-2390-475A-947B-AFAB55BFBCF1}">
            <pc226:cmChg xmlns:pc226="http://schemas.microsoft.com/office/powerpoint/2022/06/main/command" chg="del">
              <pc226:chgData name="Ayodeji Ajilore" userId="00b927fe-7823-404d-a3e9-04c6c636e342" providerId="ADAL" clId="{492539C6-038D-4801-B03D-9823D0402609}" dt="2024-02-09T05:57:50.058" v="4181"/>
              <pc2:cmMkLst xmlns:pc2="http://schemas.microsoft.com/office/powerpoint/2019/9/main/command">
                <pc:docMk/>
                <pc:sldMk cId="1437205442" sldId="301"/>
                <pc2:cmMk id="{BC4A1209-568E-436D-A3F8-F0264A8146B1}"/>
              </pc2:cmMkLst>
              <pc226:cmRplyChg chg="add">
                <pc226:chgData name="Ayodeji Ajilore" userId="00b927fe-7823-404d-a3e9-04c6c636e342" providerId="ADAL" clId="{492539C6-038D-4801-B03D-9823D0402609}" dt="2024-02-08T16:11:25.320" v="2682"/>
                <pc2:cmRplyMkLst xmlns:pc2="http://schemas.microsoft.com/office/powerpoint/2019/9/main/command">
                  <pc:docMk/>
                  <pc:sldMk cId="1437205442" sldId="301"/>
                  <pc2:cmMk id="{BC4A1209-568E-436D-A3F8-F0264A8146B1}"/>
                  <pc2:cmRplyMk id="{8FDA05BF-CAB8-4EAE-B461-609E16459D77}"/>
                </pc2:cmRplyMkLst>
              </pc226:cmRplyChg>
            </pc226:cmChg>
          </p:ext>
        </pc:extLst>
      </pc:sldChg>
      <pc:sldChg chg="modSp mod">
        <pc:chgData name="Ayodeji Ajilore" userId="00b927fe-7823-404d-a3e9-04c6c636e342" providerId="ADAL" clId="{492539C6-038D-4801-B03D-9823D0402609}" dt="2024-02-08T16:14:23.160" v="2711" actId="20577"/>
        <pc:sldMkLst>
          <pc:docMk/>
          <pc:sldMk cId="3856182404" sldId="302"/>
        </pc:sldMkLst>
        <pc:graphicFrameChg chg="modGraphic">
          <ac:chgData name="Ayodeji Ajilore" userId="00b927fe-7823-404d-a3e9-04c6c636e342" providerId="ADAL" clId="{492539C6-038D-4801-B03D-9823D0402609}" dt="2024-02-08T16:14:23.160" v="2711" actId="20577"/>
          <ac:graphicFrameMkLst>
            <pc:docMk/>
            <pc:sldMk cId="3856182404" sldId="302"/>
            <ac:graphicFrameMk id="9" creationId="{C35D7F96-28AC-DC8E-FBAF-B043524B8899}"/>
          </ac:graphicFrameMkLst>
        </pc:graphicFrameChg>
        <pc:graphicFrameChg chg="mod modGraphic">
          <ac:chgData name="Ayodeji Ajilore" userId="00b927fe-7823-404d-a3e9-04c6c636e342" providerId="ADAL" clId="{492539C6-038D-4801-B03D-9823D0402609}" dt="2024-02-08T16:01:22.180" v="2664"/>
          <ac:graphicFrameMkLst>
            <pc:docMk/>
            <pc:sldMk cId="3856182404" sldId="302"/>
            <ac:graphicFrameMk id="13" creationId="{0EFB4118-44BC-3989-AAD8-B55685D14B27}"/>
          </ac:graphicFrameMkLst>
        </pc:graphicFrameChg>
      </pc:sldChg>
      <pc:sldChg chg="modSp mod">
        <pc:chgData name="Ayodeji Ajilore" userId="00b927fe-7823-404d-a3e9-04c6c636e342" providerId="ADAL" clId="{492539C6-038D-4801-B03D-9823D0402609}" dt="2024-02-08T16:36:12.549" v="2756" actId="20577"/>
        <pc:sldMkLst>
          <pc:docMk/>
          <pc:sldMk cId="1575037454" sldId="303"/>
        </pc:sldMkLst>
        <pc:graphicFrameChg chg="mod modGraphic">
          <ac:chgData name="Ayodeji Ajilore" userId="00b927fe-7823-404d-a3e9-04c6c636e342" providerId="ADAL" clId="{492539C6-038D-4801-B03D-9823D0402609}" dt="2024-02-08T16:36:12.549" v="2756" actId="20577"/>
          <ac:graphicFrameMkLst>
            <pc:docMk/>
            <pc:sldMk cId="1575037454" sldId="303"/>
            <ac:graphicFrameMk id="6" creationId="{FBD8D09C-0FA5-EE5E-3F74-1F502FFF1520}"/>
          </ac:graphicFrameMkLst>
        </pc:graphicFrameChg>
        <pc:graphicFrameChg chg="mod">
          <ac:chgData name="Ayodeji Ajilore" userId="00b927fe-7823-404d-a3e9-04c6c636e342" providerId="ADAL" clId="{492539C6-038D-4801-B03D-9823D0402609}" dt="2024-02-06T07:14:26.663" v="2337" actId="14100"/>
          <ac:graphicFrameMkLst>
            <pc:docMk/>
            <pc:sldMk cId="1575037454" sldId="303"/>
            <ac:graphicFrameMk id="11" creationId="{00000000-0008-0000-0100-000003000000}"/>
          </ac:graphicFrameMkLst>
        </pc:graphicFrameChg>
        <pc:graphicFrameChg chg="mod modGraphic">
          <ac:chgData name="Ayodeji Ajilore" userId="00b927fe-7823-404d-a3e9-04c6c636e342" providerId="ADAL" clId="{492539C6-038D-4801-B03D-9823D0402609}" dt="2024-02-06T07:11:30.786" v="2334" actId="20577"/>
          <ac:graphicFrameMkLst>
            <pc:docMk/>
            <pc:sldMk cId="1575037454" sldId="303"/>
            <ac:graphicFrameMk id="15" creationId="{0DF1E324-1F24-2651-EF69-7AD88C618ECC}"/>
          </ac:graphicFrameMkLst>
        </pc:graphicFrameChg>
        <pc:graphicFrameChg chg="mod">
          <ac:chgData name="Ayodeji Ajilore" userId="00b927fe-7823-404d-a3e9-04c6c636e342" providerId="ADAL" clId="{492539C6-038D-4801-B03D-9823D0402609}" dt="2024-02-06T07:11:18.364" v="2328" actId="113"/>
          <ac:graphicFrameMkLst>
            <pc:docMk/>
            <pc:sldMk cId="1575037454" sldId="303"/>
            <ac:graphicFrameMk id="19" creationId="{00000000-0008-0000-0100-000002000000}"/>
          </ac:graphicFrameMkLst>
        </pc:graphicFrameChg>
        <pc:picChg chg="mod">
          <ac:chgData name="Ayodeji Ajilore" userId="00b927fe-7823-404d-a3e9-04c6c636e342" providerId="ADAL" clId="{492539C6-038D-4801-B03D-9823D0402609}" dt="2024-02-07T13:42:31.360" v="2607" actId="1036"/>
          <ac:picMkLst>
            <pc:docMk/>
            <pc:sldMk cId="1575037454" sldId="303"/>
            <ac:picMk id="8" creationId="{DB2EB6BC-F747-3DA1-134B-9D9A307425FD}"/>
          </ac:picMkLst>
        </pc:picChg>
      </pc:sldChg>
      <pc:sldChg chg="modSp mod">
        <pc:chgData name="Ayodeji Ajilore" userId="00b927fe-7823-404d-a3e9-04c6c636e342" providerId="ADAL" clId="{492539C6-038D-4801-B03D-9823D0402609}" dt="2024-02-08T16:52:24.218" v="3374" actId="255"/>
        <pc:sldMkLst>
          <pc:docMk/>
          <pc:sldMk cId="3072444256" sldId="304"/>
        </pc:sldMkLst>
        <pc:spChg chg="mod">
          <ac:chgData name="Ayodeji Ajilore" userId="00b927fe-7823-404d-a3e9-04c6c636e342" providerId="ADAL" clId="{492539C6-038D-4801-B03D-9823D0402609}" dt="2024-02-08T16:52:16.859" v="3373" actId="255"/>
          <ac:spMkLst>
            <pc:docMk/>
            <pc:sldMk cId="3072444256" sldId="304"/>
            <ac:spMk id="4" creationId="{1D54D04C-F3A1-CA38-7729-56629B19FC74}"/>
          </ac:spMkLst>
        </pc:spChg>
        <pc:spChg chg="mod">
          <ac:chgData name="Ayodeji Ajilore" userId="00b927fe-7823-404d-a3e9-04c6c636e342" providerId="ADAL" clId="{492539C6-038D-4801-B03D-9823D0402609}" dt="2024-02-08T16:52:24.218" v="3374" actId="255"/>
          <ac:spMkLst>
            <pc:docMk/>
            <pc:sldMk cId="3072444256" sldId="304"/>
            <ac:spMk id="5" creationId="{8E0FDF98-4B05-28FD-9FAD-D5C785B1257E}"/>
          </ac:spMkLst>
        </pc:spChg>
        <pc:graphicFrameChg chg="mod modGraphic">
          <ac:chgData name="Ayodeji Ajilore" userId="00b927fe-7823-404d-a3e9-04c6c636e342" providerId="ADAL" clId="{492539C6-038D-4801-B03D-9823D0402609}" dt="2024-02-08T16:00:36.728" v="2629"/>
          <ac:graphicFrameMkLst>
            <pc:docMk/>
            <pc:sldMk cId="3072444256" sldId="304"/>
            <ac:graphicFrameMk id="6" creationId="{3BE62F3D-A70B-D7ED-2B4B-ED163C7B4208}"/>
          </ac:graphicFrameMkLst>
        </pc:graphicFrameChg>
        <pc:graphicFrameChg chg="mod modGraphic">
          <ac:chgData name="Ayodeji Ajilore" userId="00b927fe-7823-404d-a3e9-04c6c636e342" providerId="ADAL" clId="{492539C6-038D-4801-B03D-9823D0402609}" dt="2024-02-05T08:58:24.470" v="2089" actId="1036"/>
          <ac:graphicFrameMkLst>
            <pc:docMk/>
            <pc:sldMk cId="3072444256" sldId="304"/>
            <ac:graphicFrameMk id="7" creationId="{8CE1AEC3-945A-D6DF-7DE8-453B61DF207D}"/>
          </ac:graphicFrameMkLst>
        </pc:graphicFrameChg>
        <pc:graphicFrameChg chg="mod modGraphic">
          <ac:chgData name="Ayodeji Ajilore" userId="00b927fe-7823-404d-a3e9-04c6c636e342" providerId="ADAL" clId="{492539C6-038D-4801-B03D-9823D0402609}" dt="2024-02-08T16:13:59.094" v="2697" actId="207"/>
          <ac:graphicFrameMkLst>
            <pc:docMk/>
            <pc:sldMk cId="3072444256" sldId="304"/>
            <ac:graphicFrameMk id="9" creationId="{C35D7F96-28AC-DC8E-FBAF-B043524B8899}"/>
          </ac:graphicFrameMkLst>
        </pc:graphicFrameChg>
      </pc:sldChg>
      <pc:sldChg chg="addSp delSp modSp mod">
        <pc:chgData name="Ayodeji Ajilore" userId="00b927fe-7823-404d-a3e9-04c6c636e342" providerId="ADAL" clId="{492539C6-038D-4801-B03D-9823D0402609}" dt="2024-02-08T16:35:56.872" v="2749" actId="20577"/>
        <pc:sldMkLst>
          <pc:docMk/>
          <pc:sldMk cId="831407882" sldId="305"/>
        </pc:sldMkLst>
        <pc:graphicFrameChg chg="add mod">
          <ac:chgData name="Ayodeji Ajilore" userId="00b927fe-7823-404d-a3e9-04c6c636e342" providerId="ADAL" clId="{492539C6-038D-4801-B03D-9823D0402609}" dt="2024-02-08T16:31:03.525" v="2726" actId="14100"/>
          <ac:graphicFrameMkLst>
            <pc:docMk/>
            <pc:sldMk cId="831407882" sldId="305"/>
            <ac:graphicFrameMk id="7" creationId="{84776AD7-073C-9D84-69CF-6121E582D9C4}"/>
          </ac:graphicFrameMkLst>
        </pc:graphicFrameChg>
        <pc:graphicFrameChg chg="mod modGraphic">
          <ac:chgData name="Ayodeji Ajilore" userId="00b927fe-7823-404d-a3e9-04c6c636e342" providerId="ADAL" clId="{492539C6-038D-4801-B03D-9823D0402609}" dt="2024-02-08T16:35:56.872" v="2749" actId="20577"/>
          <ac:graphicFrameMkLst>
            <pc:docMk/>
            <pc:sldMk cId="831407882" sldId="305"/>
            <ac:graphicFrameMk id="8" creationId="{6DB6461F-F8F3-1470-D290-1F1FCF9DEA0A}"/>
          </ac:graphicFrameMkLst>
        </pc:graphicFrameChg>
        <pc:graphicFrameChg chg="mod">
          <ac:chgData name="Ayodeji Ajilore" userId="00b927fe-7823-404d-a3e9-04c6c636e342" providerId="ADAL" clId="{492539C6-038D-4801-B03D-9823D0402609}" dt="2024-02-06T06:48:48.188" v="2288" actId="1035"/>
          <ac:graphicFrameMkLst>
            <pc:docMk/>
            <pc:sldMk cId="831407882" sldId="305"/>
            <ac:graphicFrameMk id="19" creationId="{4590D86D-4859-546F-CC89-389CD91FF46E}"/>
          </ac:graphicFrameMkLst>
        </pc:graphicFrameChg>
        <pc:graphicFrameChg chg="mod">
          <ac:chgData name="Ayodeji Ajilore" userId="00b927fe-7823-404d-a3e9-04c6c636e342" providerId="ADAL" clId="{492539C6-038D-4801-B03D-9823D0402609}" dt="2024-02-06T07:14:47.200" v="2338" actId="113"/>
          <ac:graphicFrameMkLst>
            <pc:docMk/>
            <pc:sldMk cId="831407882" sldId="305"/>
            <ac:graphicFrameMk id="20" creationId="{00000000-0008-0000-0200-000002000000}"/>
          </ac:graphicFrameMkLst>
        </pc:graphicFrameChg>
        <pc:picChg chg="add del mod">
          <ac:chgData name="Ayodeji Ajilore" userId="00b927fe-7823-404d-a3e9-04c6c636e342" providerId="ADAL" clId="{492539C6-038D-4801-B03D-9823D0402609}" dt="2024-02-08T16:28:10.527" v="2712" actId="478"/>
          <ac:picMkLst>
            <pc:docMk/>
            <pc:sldMk cId="831407882" sldId="305"/>
            <ac:picMk id="6" creationId="{9A00494C-72FF-1F4B-7431-0502BC34DC15}"/>
          </ac:picMkLst>
        </pc:picChg>
      </pc:sldChg>
      <pc:sldChg chg="addSp delSp modSp mod">
        <pc:chgData name="Ayodeji Ajilore" userId="00b927fe-7823-404d-a3e9-04c6c636e342" providerId="ADAL" clId="{492539C6-038D-4801-B03D-9823D0402609}" dt="2024-02-06T07:32:31.480" v="2606" actId="1036"/>
        <pc:sldMkLst>
          <pc:docMk/>
          <pc:sldMk cId="2269620545" sldId="307"/>
        </pc:sldMkLst>
        <pc:graphicFrameChg chg="add del mod">
          <ac:chgData name="Ayodeji Ajilore" userId="00b927fe-7823-404d-a3e9-04c6c636e342" providerId="ADAL" clId="{492539C6-038D-4801-B03D-9823D0402609}" dt="2024-02-06T07:25:45.258" v="2537" actId="478"/>
          <ac:graphicFrameMkLst>
            <pc:docMk/>
            <pc:sldMk cId="2269620545" sldId="307"/>
            <ac:graphicFrameMk id="10" creationId="{00000000-0008-0000-0600-000004000000}"/>
          </ac:graphicFrameMkLst>
        </pc:graphicFrameChg>
        <pc:graphicFrameChg chg="mod modGraphic">
          <ac:chgData name="Ayodeji Ajilore" userId="00b927fe-7823-404d-a3e9-04c6c636e342" providerId="ADAL" clId="{492539C6-038D-4801-B03D-9823D0402609}" dt="2024-02-06T07:32:31.480" v="2606" actId="1036"/>
          <ac:graphicFrameMkLst>
            <pc:docMk/>
            <pc:sldMk cId="2269620545" sldId="307"/>
            <ac:graphicFrameMk id="12" creationId="{DB0E75CF-1631-038B-D54F-53F1F0565041}"/>
          </ac:graphicFrameMkLst>
        </pc:graphicFrameChg>
        <pc:graphicFrameChg chg="add mod">
          <ac:chgData name="Ayodeji Ajilore" userId="00b927fe-7823-404d-a3e9-04c6c636e342" providerId="ADAL" clId="{492539C6-038D-4801-B03D-9823D0402609}" dt="2024-02-06T07:27:16.408" v="2552"/>
          <ac:graphicFrameMkLst>
            <pc:docMk/>
            <pc:sldMk cId="2269620545" sldId="307"/>
            <ac:graphicFrameMk id="16" creationId="{00000000-0008-0000-0600-000004000000}"/>
          </ac:graphicFrameMkLst>
        </pc:graphicFrameChg>
        <pc:graphicFrameChg chg="add mod">
          <ac:chgData name="Ayodeji Ajilore" userId="00b927fe-7823-404d-a3e9-04c6c636e342" providerId="ADAL" clId="{492539C6-038D-4801-B03D-9823D0402609}" dt="2024-02-06T07:32:24.372" v="2591"/>
          <ac:graphicFrameMkLst>
            <pc:docMk/>
            <pc:sldMk cId="2269620545" sldId="307"/>
            <ac:graphicFrameMk id="17" creationId="{00000000-0008-0000-0800-000003000000}"/>
          </ac:graphicFrameMkLst>
        </pc:graphicFrameChg>
        <pc:picChg chg="del">
          <ac:chgData name="Ayodeji Ajilore" userId="00b927fe-7823-404d-a3e9-04c6c636e342" providerId="ADAL" clId="{492539C6-038D-4801-B03D-9823D0402609}" dt="2024-02-06T07:24:40.190" v="2340" actId="478"/>
          <ac:picMkLst>
            <pc:docMk/>
            <pc:sldMk cId="2269620545" sldId="307"/>
            <ac:picMk id="14" creationId="{379C8BC6-DF12-A2AD-606C-D49E62F9AF9E}"/>
          </ac:picMkLst>
        </pc:picChg>
        <pc:picChg chg="del">
          <ac:chgData name="Ayodeji Ajilore" userId="00b927fe-7823-404d-a3e9-04c6c636e342" providerId="ADAL" clId="{492539C6-038D-4801-B03D-9823D0402609}" dt="2024-02-06T07:29:21.557" v="2553" actId="478"/>
          <ac:picMkLst>
            <pc:docMk/>
            <pc:sldMk cId="2269620545" sldId="307"/>
            <ac:picMk id="20" creationId="{3BC4CAD2-1E6B-2A48-6609-78838CC89B82}"/>
          </ac:picMkLst>
        </pc:picChg>
      </pc:sldChg>
      <pc:sldChg chg="addSp delSp modSp mod">
        <pc:chgData name="Ayodeji Ajilore" userId="00b927fe-7823-404d-a3e9-04c6c636e342" providerId="ADAL" clId="{492539C6-038D-4801-B03D-9823D0402609}" dt="2024-02-09T05:56:36.929" v="4180" actId="20577"/>
        <pc:sldMkLst>
          <pc:docMk/>
          <pc:sldMk cId="1895933540" sldId="314"/>
        </pc:sldMkLst>
        <pc:spChg chg="add del mod">
          <ac:chgData name="Ayodeji Ajilore" userId="00b927fe-7823-404d-a3e9-04c6c636e342" providerId="ADAL" clId="{492539C6-038D-4801-B03D-9823D0402609}" dt="2024-02-05T08:39:35.621" v="631" actId="478"/>
          <ac:spMkLst>
            <pc:docMk/>
            <pc:sldMk cId="1895933540" sldId="314"/>
            <ac:spMk id="5" creationId="{7D78B03F-E4FA-6196-B97D-01600FBDC20D}"/>
          </ac:spMkLst>
        </pc:spChg>
        <pc:spChg chg="mod">
          <ac:chgData name="Ayodeji Ajilore" userId="00b927fe-7823-404d-a3e9-04c6c636e342" providerId="ADAL" clId="{492539C6-038D-4801-B03D-9823D0402609}" dt="2024-02-09T05:56:36.929" v="4180" actId="20577"/>
          <ac:spMkLst>
            <pc:docMk/>
            <pc:sldMk cId="1895933540" sldId="314"/>
            <ac:spMk id="6" creationId="{56240301-73F5-E6B5-4C86-5BC57C153EEA}"/>
          </ac:spMkLst>
        </pc:spChg>
        <pc:spChg chg="add del mod">
          <ac:chgData name="Ayodeji Ajilore" userId="00b927fe-7823-404d-a3e9-04c6c636e342" providerId="ADAL" clId="{492539C6-038D-4801-B03D-9823D0402609}" dt="2024-02-05T08:42:55.642" v="913" actId="478"/>
          <ac:spMkLst>
            <pc:docMk/>
            <pc:sldMk cId="1895933540" sldId="314"/>
            <ac:spMk id="8" creationId="{58EFA802-73ED-4C7A-88DE-59DED1F47950}"/>
          </ac:spMkLst>
        </pc:spChg>
        <pc:spChg chg="del mod">
          <ac:chgData name="Ayodeji Ajilore" userId="00b927fe-7823-404d-a3e9-04c6c636e342" providerId="ADAL" clId="{492539C6-038D-4801-B03D-9823D0402609}" dt="2024-02-05T08:44:29.588" v="1006" actId="478"/>
          <ac:spMkLst>
            <pc:docMk/>
            <pc:sldMk cId="1895933540" sldId="314"/>
            <ac:spMk id="11" creationId="{4C425183-26A4-6EB8-64AF-DEDBE5FD4A14}"/>
          </ac:spMkLst>
        </pc:spChg>
        <pc:spChg chg="del">
          <ac:chgData name="Ayodeji Ajilore" userId="00b927fe-7823-404d-a3e9-04c6c636e342" providerId="ADAL" clId="{492539C6-038D-4801-B03D-9823D0402609}" dt="2024-02-05T08:39:49.822" v="634" actId="478"/>
          <ac:spMkLst>
            <pc:docMk/>
            <pc:sldMk cId="1895933540" sldId="314"/>
            <ac:spMk id="12" creationId="{4D9372BF-27FB-603C-32B5-7296653C2061}"/>
          </ac:spMkLst>
        </pc:spChg>
        <pc:spChg chg="del">
          <ac:chgData name="Ayodeji Ajilore" userId="00b927fe-7823-404d-a3e9-04c6c636e342" providerId="ADAL" clId="{492539C6-038D-4801-B03D-9823D0402609}" dt="2024-02-05T08:40:15.292" v="641" actId="478"/>
          <ac:spMkLst>
            <pc:docMk/>
            <pc:sldMk cId="1895933540" sldId="314"/>
            <ac:spMk id="13" creationId="{9A2FEA00-7707-D353-EB5C-3679E98BCA93}"/>
          </ac:spMkLst>
        </pc:spChg>
        <pc:spChg chg="del mod">
          <ac:chgData name="Ayodeji Ajilore" userId="00b927fe-7823-404d-a3e9-04c6c636e342" providerId="ADAL" clId="{492539C6-038D-4801-B03D-9823D0402609}" dt="2024-02-05T08:39:44.268" v="633" actId="478"/>
          <ac:spMkLst>
            <pc:docMk/>
            <pc:sldMk cId="1895933540" sldId="314"/>
            <ac:spMk id="17" creationId="{90107710-7641-C93A-D3F7-2FE8826DBCC1}"/>
          </ac:spMkLst>
        </pc:spChg>
      </pc:sldChg>
      <pc:sldChg chg="modSp mod">
        <pc:chgData name="Ayodeji Ajilore" userId="00b927fe-7823-404d-a3e9-04c6c636e342" providerId="ADAL" clId="{492539C6-038D-4801-B03D-9823D0402609}" dt="2024-02-09T05:58:48.661" v="4204" actId="14100"/>
        <pc:sldMkLst>
          <pc:docMk/>
          <pc:sldMk cId="4228332250" sldId="316"/>
        </pc:sldMkLst>
        <pc:graphicFrameChg chg="mod">
          <ac:chgData name="Ayodeji Ajilore" userId="00b927fe-7823-404d-a3e9-04c6c636e342" providerId="ADAL" clId="{492539C6-038D-4801-B03D-9823D0402609}" dt="2024-02-09T05:58:48.661" v="4204" actId="14100"/>
          <ac:graphicFrameMkLst>
            <pc:docMk/>
            <pc:sldMk cId="4228332250" sldId="316"/>
            <ac:graphicFrameMk id="20" creationId="{B78EC9B0-EE36-77A9-5E5D-2AA45DAD4FC8}"/>
          </ac:graphicFrameMkLst>
        </pc:graphicFrameChg>
      </pc:sldChg>
      <pc:sldChg chg="addSp delSp modSp mod">
        <pc:chgData name="Ayodeji Ajilore" userId="00b927fe-7823-404d-a3e9-04c6c636e342" providerId="ADAL" clId="{492539C6-038D-4801-B03D-9823D0402609}" dt="2024-02-06T07:09:17.179" v="2311" actId="1035"/>
        <pc:sldMkLst>
          <pc:docMk/>
          <pc:sldMk cId="2586096750" sldId="317"/>
        </pc:sldMkLst>
        <pc:graphicFrameChg chg="del">
          <ac:chgData name="Ayodeji Ajilore" userId="00b927fe-7823-404d-a3e9-04c6c636e342" providerId="ADAL" clId="{492539C6-038D-4801-B03D-9823D0402609}" dt="2024-02-06T07:08:03.214" v="2299" actId="478"/>
          <ac:graphicFrameMkLst>
            <pc:docMk/>
            <pc:sldMk cId="2586096750" sldId="317"/>
            <ac:graphicFrameMk id="6" creationId="{99B70AD7-6934-DEFE-D9B6-8BDFF1C75D0E}"/>
          </ac:graphicFrameMkLst>
        </pc:graphicFrameChg>
        <pc:graphicFrameChg chg="mod modGraphic">
          <ac:chgData name="Ayodeji Ajilore" userId="00b927fe-7823-404d-a3e9-04c6c636e342" providerId="ADAL" clId="{492539C6-038D-4801-B03D-9823D0402609}" dt="2024-02-06T07:09:17.179" v="2311" actId="1035"/>
          <ac:graphicFrameMkLst>
            <pc:docMk/>
            <pc:sldMk cId="2586096750" sldId="317"/>
            <ac:graphicFrameMk id="7" creationId="{600C77F4-C4BC-51EE-DD1F-476AB7B57790}"/>
          </ac:graphicFrameMkLst>
        </pc:graphicFrameChg>
        <pc:graphicFrameChg chg="modGraphic">
          <ac:chgData name="Ayodeji Ajilore" userId="00b927fe-7823-404d-a3e9-04c6c636e342" providerId="ADAL" clId="{492539C6-038D-4801-B03D-9823D0402609}" dt="2024-02-05T10:32:22.067" v="2128" actId="20577"/>
          <ac:graphicFrameMkLst>
            <pc:docMk/>
            <pc:sldMk cId="2586096750" sldId="317"/>
            <ac:graphicFrameMk id="9" creationId="{BB674F76-1173-AE5E-7715-994983525F26}"/>
          </ac:graphicFrameMkLst>
        </pc:graphicFrameChg>
        <pc:graphicFrameChg chg="add mod">
          <ac:chgData name="Ayodeji Ajilore" userId="00b927fe-7823-404d-a3e9-04c6c636e342" providerId="ADAL" clId="{492539C6-038D-4801-B03D-9823D0402609}" dt="2024-02-06T07:09:02.151" v="2308"/>
          <ac:graphicFrameMkLst>
            <pc:docMk/>
            <pc:sldMk cId="2586096750" sldId="317"/>
            <ac:graphicFrameMk id="10" creationId="{00000000-0008-0000-0400-000002000000}"/>
          </ac:graphicFrameMkLst>
        </pc:graphicFrameChg>
      </pc:sldChg>
      <pc:sldChg chg="addSp modSp mod">
        <pc:chgData name="Ayodeji Ajilore" userId="00b927fe-7823-404d-a3e9-04c6c636e342" providerId="ADAL" clId="{492539C6-038D-4801-B03D-9823D0402609}" dt="2024-02-08T16:47:59.994" v="3144" actId="1035"/>
        <pc:sldMkLst>
          <pc:docMk/>
          <pc:sldMk cId="831469205" sldId="318"/>
        </pc:sldMkLst>
        <pc:spChg chg="add mod">
          <ac:chgData name="Ayodeji Ajilore" userId="00b927fe-7823-404d-a3e9-04c6c636e342" providerId="ADAL" clId="{492539C6-038D-4801-B03D-9823D0402609}" dt="2024-02-08T16:45:42.328" v="3031" actId="1036"/>
          <ac:spMkLst>
            <pc:docMk/>
            <pc:sldMk cId="831469205" sldId="318"/>
            <ac:spMk id="14" creationId="{96FDEC61-122A-46A4-E7B0-21CF009C39F5}"/>
          </ac:spMkLst>
        </pc:spChg>
        <pc:grpChg chg="mod">
          <ac:chgData name="Ayodeji Ajilore" userId="00b927fe-7823-404d-a3e9-04c6c636e342" providerId="ADAL" clId="{492539C6-038D-4801-B03D-9823D0402609}" dt="2024-02-08T16:46:58.797" v="3110" actId="1036"/>
          <ac:grpSpMkLst>
            <pc:docMk/>
            <pc:sldMk cId="831469205" sldId="318"/>
            <ac:grpSpMk id="20" creationId="{7D6F0D12-C969-C724-464A-5A5BD406FD5C}"/>
          </ac:grpSpMkLst>
        </pc:grpChg>
        <pc:graphicFrameChg chg="add mod">
          <ac:chgData name="Ayodeji Ajilore" userId="00b927fe-7823-404d-a3e9-04c6c636e342" providerId="ADAL" clId="{492539C6-038D-4801-B03D-9823D0402609}" dt="2024-02-08T16:46:47.224" v="3093"/>
          <ac:graphicFrameMkLst>
            <pc:docMk/>
            <pc:sldMk cId="831469205" sldId="318"/>
            <ac:graphicFrameMk id="4" creationId="{248610C3-788D-2238-45AF-5A75DB1F3953}"/>
          </ac:graphicFrameMkLst>
        </pc:graphicFrameChg>
        <pc:graphicFrameChg chg="mod">
          <ac:chgData name="Ayodeji Ajilore" userId="00b927fe-7823-404d-a3e9-04c6c636e342" providerId="ADAL" clId="{492539C6-038D-4801-B03D-9823D0402609}" dt="2024-02-08T16:45:58.600" v="3086" actId="14100"/>
          <ac:graphicFrameMkLst>
            <pc:docMk/>
            <pc:sldMk cId="831469205" sldId="318"/>
            <ac:graphicFrameMk id="18" creationId="{D628EDF7-0697-E4AD-6600-91DA5A06AF14}"/>
          </ac:graphicFrameMkLst>
        </pc:graphicFrameChg>
        <pc:cxnChg chg="add mod">
          <ac:chgData name="Ayodeji Ajilore" userId="00b927fe-7823-404d-a3e9-04c6c636e342" providerId="ADAL" clId="{492539C6-038D-4801-B03D-9823D0402609}" dt="2024-02-08T16:47:59.994" v="3144" actId="1035"/>
          <ac:cxnSpMkLst>
            <pc:docMk/>
            <pc:sldMk cId="831469205" sldId="318"/>
            <ac:cxnSpMk id="8" creationId="{5FE942CB-EE8B-9456-BE8D-F4A3996C6308}"/>
          </ac:cxnSpMkLst>
        </pc:cxnChg>
      </pc:sldChg>
      <pc:sldChg chg="addSp modSp mod">
        <pc:chgData name="Ayodeji Ajilore" userId="00b927fe-7823-404d-a3e9-04c6c636e342" providerId="ADAL" clId="{492539C6-038D-4801-B03D-9823D0402609}" dt="2024-02-08T16:49:33.688" v="3343" actId="1038"/>
        <pc:sldMkLst>
          <pc:docMk/>
          <pc:sldMk cId="3162631619" sldId="319"/>
        </pc:sldMkLst>
        <pc:spChg chg="add mod">
          <ac:chgData name="Ayodeji Ajilore" userId="00b927fe-7823-404d-a3e9-04c6c636e342" providerId="ADAL" clId="{492539C6-038D-4801-B03D-9823D0402609}" dt="2024-02-08T16:49:19.766" v="3317" actId="1035"/>
          <ac:spMkLst>
            <pc:docMk/>
            <pc:sldMk cId="3162631619" sldId="319"/>
            <ac:spMk id="4" creationId="{96FDEC61-122A-46A4-E7B0-21CF009C39F5}"/>
          </ac:spMkLst>
        </pc:spChg>
        <pc:graphicFrameChg chg="add mod">
          <ac:chgData name="Ayodeji Ajilore" userId="00b927fe-7823-404d-a3e9-04c6c636e342" providerId="ADAL" clId="{492539C6-038D-4801-B03D-9823D0402609}" dt="2024-02-08T16:49:11.660" v="3285" actId="1037"/>
          <ac:graphicFrameMkLst>
            <pc:docMk/>
            <pc:sldMk cId="3162631619" sldId="319"/>
            <ac:graphicFrameMk id="8" creationId="{248610C3-788D-2238-45AF-5A75DB1F3953}"/>
          </ac:graphicFrameMkLst>
        </pc:graphicFrameChg>
        <pc:graphicFrameChg chg="mod">
          <ac:chgData name="Ayodeji Ajilore" userId="00b927fe-7823-404d-a3e9-04c6c636e342" providerId="ADAL" clId="{492539C6-038D-4801-B03D-9823D0402609}" dt="2024-02-08T16:48:43.986" v="3191" actId="14100"/>
          <ac:graphicFrameMkLst>
            <pc:docMk/>
            <pc:sldMk cId="3162631619" sldId="319"/>
            <ac:graphicFrameMk id="16" creationId="{D628EDF7-0697-E4AD-6600-91DA5A06AF14}"/>
          </ac:graphicFrameMkLst>
        </pc:graphicFrameChg>
        <pc:cxnChg chg="add mod">
          <ac:chgData name="Ayodeji Ajilore" userId="00b927fe-7823-404d-a3e9-04c6c636e342" providerId="ADAL" clId="{492539C6-038D-4801-B03D-9823D0402609}" dt="2024-02-08T16:49:33.688" v="3343" actId="1038"/>
          <ac:cxnSpMkLst>
            <pc:docMk/>
            <pc:sldMk cId="3162631619" sldId="319"/>
            <ac:cxnSpMk id="5" creationId="{6121BB64-C5C4-74E1-0527-44F94C21E6A4}"/>
          </ac:cxnSpMkLst>
        </pc:cxnChg>
      </pc:sldChg>
      <pc:sldChg chg="new del">
        <pc:chgData name="Ayodeji Ajilore" userId="00b927fe-7823-404d-a3e9-04c6c636e342" providerId="ADAL" clId="{492539C6-038D-4801-B03D-9823D0402609}" dt="2024-02-05T20:22:50.361" v="2247" actId="47"/>
        <pc:sldMkLst>
          <pc:docMk/>
          <pc:sldMk cId="4070222410" sldId="320"/>
        </pc:sldMkLst>
      </pc:sldChg>
      <pc:sldChg chg="addSp modSp mod">
        <pc:chgData name="Ayodeji Ajilore" userId="00b927fe-7823-404d-a3e9-04c6c636e342" providerId="ADAL" clId="{492539C6-038D-4801-B03D-9823D0402609}" dt="2024-02-08T16:48:16.656" v="3187" actId="1038"/>
        <pc:sldMkLst>
          <pc:docMk/>
          <pc:sldMk cId="3343934687" sldId="321"/>
        </pc:sldMkLst>
        <pc:spChg chg="add mod">
          <ac:chgData name="Ayodeji Ajilore" userId="00b927fe-7823-404d-a3e9-04c6c636e342" providerId="ADAL" clId="{492539C6-038D-4801-B03D-9823D0402609}" dt="2024-02-08T16:48:16.656" v="3187" actId="1038"/>
          <ac:spMkLst>
            <pc:docMk/>
            <pc:sldMk cId="3343934687" sldId="321"/>
            <ac:spMk id="6" creationId="{96FDEC61-122A-46A4-E7B0-21CF009C39F5}"/>
          </ac:spMkLst>
        </pc:spChg>
        <pc:graphicFrameChg chg="add mod">
          <ac:chgData name="Ayodeji Ajilore" userId="00b927fe-7823-404d-a3e9-04c6c636e342" providerId="ADAL" clId="{492539C6-038D-4801-B03D-9823D0402609}" dt="2024-02-08T16:45:10.518" v="2935" actId="1037"/>
          <ac:graphicFrameMkLst>
            <pc:docMk/>
            <pc:sldMk cId="3343934687" sldId="321"/>
            <ac:graphicFrameMk id="10" creationId="{248610C3-788D-2238-45AF-5A75DB1F3953}"/>
          </ac:graphicFrameMkLst>
        </pc:graphicFrameChg>
        <pc:graphicFrameChg chg="mod">
          <ac:chgData name="Ayodeji Ajilore" userId="00b927fe-7823-404d-a3e9-04c6c636e342" providerId="ADAL" clId="{492539C6-038D-4801-B03D-9823D0402609}" dt="2024-02-08T16:44:43.592" v="2822" actId="1038"/>
          <ac:graphicFrameMkLst>
            <pc:docMk/>
            <pc:sldMk cId="3343934687" sldId="321"/>
            <ac:graphicFrameMk id="14" creationId="{44A7151A-D049-D934-4BC4-6D23F0C79A21}"/>
          </ac:graphicFrameMkLst>
        </pc:graphicFrameChg>
        <pc:cxnChg chg="add mod">
          <ac:chgData name="Ayodeji Ajilore" userId="00b927fe-7823-404d-a3e9-04c6c636e342" providerId="ADAL" clId="{492539C6-038D-4801-B03D-9823D0402609}" dt="2024-02-08T16:48:16.656" v="3187" actId="1038"/>
          <ac:cxnSpMkLst>
            <pc:docMk/>
            <pc:sldMk cId="3343934687" sldId="321"/>
            <ac:cxnSpMk id="16" creationId="{23442B7E-EBC9-9607-2775-8E1C7E24CF50}"/>
          </ac:cxnSpMkLst>
        </pc:cxnChg>
      </pc:sldChg>
      <pc:sldChg chg="delSp modSp mod">
        <pc:chgData name="Ayodeji Ajilore" userId="00b927fe-7823-404d-a3e9-04c6c636e342" providerId="ADAL" clId="{492539C6-038D-4801-B03D-9823D0402609}" dt="2024-02-08T16:51:28.277" v="3362" actId="1035"/>
        <pc:sldMkLst>
          <pc:docMk/>
          <pc:sldMk cId="1526178372" sldId="323"/>
        </pc:sldMkLst>
        <pc:spChg chg="mod">
          <ac:chgData name="Ayodeji Ajilore" userId="00b927fe-7823-404d-a3e9-04c6c636e342" providerId="ADAL" clId="{492539C6-038D-4801-B03D-9823D0402609}" dt="2024-02-08T16:51:28.277" v="3362" actId="1035"/>
          <ac:spMkLst>
            <pc:docMk/>
            <pc:sldMk cId="1526178372" sldId="323"/>
            <ac:spMk id="4" creationId="{CCE307F3-79E8-8B03-2670-0D06D697EF2A}"/>
          </ac:spMkLst>
        </pc:spChg>
        <pc:spChg chg="del">
          <ac:chgData name="Ayodeji Ajilore" userId="00b927fe-7823-404d-a3e9-04c6c636e342" providerId="ADAL" clId="{492539C6-038D-4801-B03D-9823D0402609}" dt="2024-02-08T16:45:33.718" v="2945" actId="21"/>
          <ac:spMkLst>
            <pc:docMk/>
            <pc:sldMk cId="1526178372" sldId="323"/>
            <ac:spMk id="14" creationId="{96FDEC61-122A-46A4-E7B0-21CF009C39F5}"/>
          </ac:spMkLst>
        </pc:spChg>
        <pc:graphicFrameChg chg="del">
          <ac:chgData name="Ayodeji Ajilore" userId="00b927fe-7823-404d-a3e9-04c6c636e342" providerId="ADAL" clId="{492539C6-038D-4801-B03D-9823D0402609}" dt="2024-02-08T16:45:33.718" v="2945" actId="21"/>
          <ac:graphicFrameMkLst>
            <pc:docMk/>
            <pc:sldMk cId="1526178372" sldId="323"/>
            <ac:graphicFrameMk id="6" creationId="{248610C3-788D-2238-45AF-5A75DB1F3953}"/>
          </ac:graphicFrameMkLst>
        </pc:graphicFrameChg>
      </pc:sldChg>
      <pc:sldChg chg="delSp modSp mod">
        <pc:chgData name="Ayodeji Ajilore" userId="00b927fe-7823-404d-a3e9-04c6c636e342" providerId="ADAL" clId="{492539C6-038D-4801-B03D-9823D0402609}" dt="2024-02-08T16:51:57.106" v="3372" actId="1036"/>
        <pc:sldMkLst>
          <pc:docMk/>
          <pc:sldMk cId="2481690068" sldId="324"/>
        </pc:sldMkLst>
        <pc:spChg chg="mod">
          <ac:chgData name="Ayodeji Ajilore" userId="00b927fe-7823-404d-a3e9-04c6c636e342" providerId="ADAL" clId="{492539C6-038D-4801-B03D-9823D0402609}" dt="2024-02-08T16:51:57.106" v="3372" actId="1036"/>
          <ac:spMkLst>
            <pc:docMk/>
            <pc:sldMk cId="2481690068" sldId="324"/>
            <ac:spMk id="4" creationId="{CCE307F3-79E8-8B03-2670-0D06D697EF2A}"/>
          </ac:spMkLst>
        </pc:spChg>
        <pc:spChg chg="del">
          <ac:chgData name="Ayodeji Ajilore" userId="00b927fe-7823-404d-a3e9-04c6c636e342" providerId="ADAL" clId="{492539C6-038D-4801-B03D-9823D0402609}" dt="2024-02-08T16:44:54.959" v="2823" actId="21"/>
          <ac:spMkLst>
            <pc:docMk/>
            <pc:sldMk cId="2481690068" sldId="324"/>
            <ac:spMk id="14" creationId="{96FDEC61-122A-46A4-E7B0-21CF009C39F5}"/>
          </ac:spMkLst>
        </pc:spChg>
        <pc:graphicFrameChg chg="del">
          <ac:chgData name="Ayodeji Ajilore" userId="00b927fe-7823-404d-a3e9-04c6c636e342" providerId="ADAL" clId="{492539C6-038D-4801-B03D-9823D0402609}" dt="2024-02-08T16:44:54.959" v="2823" actId="21"/>
          <ac:graphicFrameMkLst>
            <pc:docMk/>
            <pc:sldMk cId="2481690068" sldId="324"/>
            <ac:graphicFrameMk id="5" creationId="{248610C3-788D-2238-45AF-5A75DB1F3953}"/>
          </ac:graphicFrameMkLst>
        </pc:graphicFrameChg>
      </pc:sldChg>
      <pc:sldChg chg="delSp modSp mod">
        <pc:chgData name="Ayodeji Ajilore" userId="00b927fe-7823-404d-a3e9-04c6c636e342" providerId="ADAL" clId="{492539C6-038D-4801-B03D-9823D0402609}" dt="2024-02-08T16:51:00.472" v="3349" actId="1036"/>
        <pc:sldMkLst>
          <pc:docMk/>
          <pc:sldMk cId="3389479046" sldId="325"/>
        </pc:sldMkLst>
        <pc:spChg chg="mod">
          <ac:chgData name="Ayodeji Ajilore" userId="00b927fe-7823-404d-a3e9-04c6c636e342" providerId="ADAL" clId="{492539C6-038D-4801-B03D-9823D0402609}" dt="2024-02-08T16:51:00.472" v="3349" actId="1036"/>
          <ac:spMkLst>
            <pc:docMk/>
            <pc:sldMk cId="3389479046" sldId="325"/>
            <ac:spMk id="4" creationId="{CCE307F3-79E8-8B03-2670-0D06D697EF2A}"/>
          </ac:spMkLst>
        </pc:spChg>
        <pc:spChg chg="del">
          <ac:chgData name="Ayodeji Ajilore" userId="00b927fe-7823-404d-a3e9-04c6c636e342" providerId="ADAL" clId="{492539C6-038D-4801-B03D-9823D0402609}" dt="2024-02-08T16:48:31.002" v="3188" actId="21"/>
          <ac:spMkLst>
            <pc:docMk/>
            <pc:sldMk cId="3389479046" sldId="325"/>
            <ac:spMk id="14" creationId="{96FDEC61-122A-46A4-E7B0-21CF009C39F5}"/>
          </ac:spMkLst>
        </pc:spChg>
        <pc:graphicFrameChg chg="del">
          <ac:chgData name="Ayodeji Ajilore" userId="00b927fe-7823-404d-a3e9-04c6c636e342" providerId="ADAL" clId="{492539C6-038D-4801-B03D-9823D0402609}" dt="2024-02-08T16:48:31.002" v="3188" actId="21"/>
          <ac:graphicFrameMkLst>
            <pc:docMk/>
            <pc:sldMk cId="3389479046" sldId="325"/>
            <ac:graphicFrameMk id="8" creationId="{248610C3-788D-2238-45AF-5A75DB1F3953}"/>
          </ac:graphicFrameMkLst>
        </pc:graphicFrameChg>
      </pc:sldChg>
      <pc:sldChg chg="new del">
        <pc:chgData name="Ayodeji Ajilore" userId="00b927fe-7823-404d-a3e9-04c6c636e342" providerId="ADAL" clId="{492539C6-038D-4801-B03D-9823D0402609}" dt="2024-02-08T16:07:59.368" v="2675" actId="47"/>
        <pc:sldMkLst>
          <pc:docMk/>
          <pc:sldMk cId="340954723" sldId="326"/>
        </pc:sldMkLst>
      </pc:sldChg>
      <pc:sldMasterChg chg="modSp mod">
        <pc:chgData name="Ayodeji Ajilore" userId="00b927fe-7823-404d-a3e9-04c6c636e342" providerId="ADAL" clId="{492539C6-038D-4801-B03D-9823D0402609}" dt="2024-02-09T06:06:14.968" v="4214" actId="20577"/>
        <pc:sldMasterMkLst>
          <pc:docMk/>
          <pc:sldMasterMk cId="1900104628" sldId="2147485486"/>
        </pc:sldMasterMkLst>
        <pc:spChg chg="mod">
          <ac:chgData name="Ayodeji Ajilore" userId="00b927fe-7823-404d-a3e9-04c6c636e342" providerId="ADAL" clId="{492539C6-038D-4801-B03D-9823D0402609}" dt="2024-02-09T06:06:14.968" v="4214" actId="20577"/>
          <ac:spMkLst>
            <pc:docMk/>
            <pc:sldMasterMk cId="1900104628" sldId="2147485486"/>
            <ac:spMk id="13" creationId="{1F8EED63-438A-4880-B242-60BB4FA46B71}"/>
          </ac:spMkLst>
        </pc:spChg>
      </pc:sldMasterChg>
      <pc:sldMasterChg chg="modSp mod">
        <pc:chgData name="Ayodeji Ajilore" userId="00b927fe-7823-404d-a3e9-04c6c636e342" providerId="ADAL" clId="{492539C6-038D-4801-B03D-9823D0402609}" dt="2024-02-09T06:05:32.597" v="4208" actId="20577"/>
        <pc:sldMasterMkLst>
          <pc:docMk/>
          <pc:sldMasterMk cId="1143808345" sldId="2147485488"/>
        </pc:sldMasterMkLst>
        <pc:spChg chg="mod">
          <ac:chgData name="Ayodeji Ajilore" userId="00b927fe-7823-404d-a3e9-04c6c636e342" providerId="ADAL" clId="{492539C6-038D-4801-B03D-9823D0402609}" dt="2024-02-09T06:05:32.597" v="4208" actId="20577"/>
          <ac:spMkLst>
            <pc:docMk/>
            <pc:sldMasterMk cId="1143808345" sldId="2147485488"/>
            <ac:spMk id="12" creationId="{79795019-F0DE-1F45-AB15-4E7E24059EC7}"/>
          </ac:spMkLst>
        </pc:spChg>
      </pc:sldMasterChg>
      <pc:sldMasterChg chg="modSp mod">
        <pc:chgData name="Ayodeji Ajilore" userId="00b927fe-7823-404d-a3e9-04c6c636e342" providerId="ADAL" clId="{492539C6-038D-4801-B03D-9823D0402609}" dt="2024-02-09T06:05:23.394" v="4206" actId="20577"/>
        <pc:sldMasterMkLst>
          <pc:docMk/>
          <pc:sldMasterMk cId="409227898" sldId="2147485499"/>
        </pc:sldMasterMkLst>
        <pc:spChg chg="mod">
          <ac:chgData name="Ayodeji Ajilore" userId="00b927fe-7823-404d-a3e9-04c6c636e342" providerId="ADAL" clId="{492539C6-038D-4801-B03D-9823D0402609}" dt="2024-02-09T06:05:23.394" v="4206" actId="20577"/>
          <ac:spMkLst>
            <pc:docMk/>
            <pc:sldMasterMk cId="409227898" sldId="2147485499"/>
            <ac:spMk id="12" creationId="{73D075A8-0B2E-3542-BA14-90BD09E512AA}"/>
          </ac:spMkLst>
        </pc:spChg>
      </pc:sldMasterChg>
      <pc:sldMasterChg chg="modSp mod">
        <pc:chgData name="Ayodeji Ajilore" userId="00b927fe-7823-404d-a3e9-04c6c636e342" providerId="ADAL" clId="{492539C6-038D-4801-B03D-9823D0402609}" dt="2024-02-09T06:05:56.449" v="4210" actId="20577"/>
        <pc:sldMasterMkLst>
          <pc:docMk/>
          <pc:sldMasterMk cId="3939841149" sldId="2147485519"/>
        </pc:sldMasterMkLst>
        <pc:spChg chg="mod">
          <ac:chgData name="Ayodeji Ajilore" userId="00b927fe-7823-404d-a3e9-04c6c636e342" providerId="ADAL" clId="{492539C6-038D-4801-B03D-9823D0402609}" dt="2024-02-09T06:05:56.449" v="4210" actId="20577"/>
          <ac:spMkLst>
            <pc:docMk/>
            <pc:sldMasterMk cId="3939841149" sldId="2147485519"/>
            <ac:spMk id="12" creationId="{73D075A8-0B2E-3542-BA14-90BD09E512AA}"/>
          </ac:spMkLst>
        </pc:spChg>
      </pc:sldMasterChg>
      <pc:sldMasterChg chg="modSp mod">
        <pc:chgData name="Ayodeji Ajilore" userId="00b927fe-7823-404d-a3e9-04c6c636e342" providerId="ADAL" clId="{492539C6-038D-4801-B03D-9823D0402609}" dt="2024-02-09T06:06:06.596" v="4212" actId="20577"/>
        <pc:sldMasterMkLst>
          <pc:docMk/>
          <pc:sldMasterMk cId="3327788117" sldId="2147485523"/>
        </pc:sldMasterMkLst>
        <pc:spChg chg="mod">
          <ac:chgData name="Ayodeji Ajilore" userId="00b927fe-7823-404d-a3e9-04c6c636e342" providerId="ADAL" clId="{492539C6-038D-4801-B03D-9823D0402609}" dt="2024-02-09T06:06:06.596" v="4212" actId="20577"/>
          <ac:spMkLst>
            <pc:docMk/>
            <pc:sldMasterMk cId="3327788117" sldId="2147485523"/>
            <ac:spMk id="13" creationId="{1F8EED63-438A-4880-B242-60BB4FA46B71}"/>
          </ac:spMkLst>
        </pc:spChg>
      </pc:sldMasterChg>
    </pc:docChg>
  </pc:docChgLst>
  <pc:docChgLst>
    <pc:chgData name="Elizabeth Oyejola" userId="S::elizabeth.oyejola@arm.com.ng::e6c15034-9825-4987-aa25-4488fe42962f" providerId="AD" clId="Web-{AD65EB2A-3D8E-6A70-9EEA-8FF6694364BE}"/>
    <pc:docChg chg="addSld delSld modSld">
      <pc:chgData name="Elizabeth Oyejola" userId="S::elizabeth.oyejola@arm.com.ng::e6c15034-9825-4987-aa25-4488fe42962f" providerId="AD" clId="Web-{AD65EB2A-3D8E-6A70-9EEA-8FF6694364BE}" dt="2024-02-05T14:18:40.260" v="233"/>
      <pc:docMkLst>
        <pc:docMk/>
      </pc:docMkLst>
      <pc:sldChg chg="addSp delSp modSp add del">
        <pc:chgData name="Elizabeth Oyejola" userId="S::elizabeth.oyejola@arm.com.ng::e6c15034-9825-4987-aa25-4488fe42962f" providerId="AD" clId="Web-{AD65EB2A-3D8E-6A70-9EEA-8FF6694364BE}" dt="2024-02-05T12:23:27.997" v="102"/>
        <pc:sldMkLst>
          <pc:docMk/>
          <pc:sldMk cId="2269620545" sldId="307"/>
        </pc:sldMkLst>
        <pc:graphicFrameChg chg="mod modGraphic">
          <ac:chgData name="Elizabeth Oyejola" userId="S::elizabeth.oyejola@arm.com.ng::e6c15034-9825-4987-aa25-4488fe42962f" providerId="AD" clId="Web-{AD65EB2A-3D8E-6A70-9EEA-8FF6694364BE}" dt="2024-02-05T12:22:12.101" v="41"/>
          <ac:graphicFrameMkLst>
            <pc:docMk/>
            <pc:sldMk cId="2269620545" sldId="307"/>
            <ac:graphicFrameMk id="6" creationId="{5CB9D849-E9AC-84A3-0726-9531A7E471F6}"/>
          </ac:graphicFrameMkLst>
        </pc:graphicFrameChg>
        <pc:graphicFrameChg chg="mod modGraphic">
          <ac:chgData name="Elizabeth Oyejola" userId="S::elizabeth.oyejola@arm.com.ng::e6c15034-9825-4987-aa25-4488fe42962f" providerId="AD" clId="Web-{AD65EB2A-3D8E-6A70-9EEA-8FF6694364BE}" dt="2024-02-05T12:23:27.997" v="102"/>
          <ac:graphicFrameMkLst>
            <pc:docMk/>
            <pc:sldMk cId="2269620545" sldId="307"/>
            <ac:graphicFrameMk id="12" creationId="{DB0E75CF-1631-038B-D54F-53F1F0565041}"/>
          </ac:graphicFrameMkLst>
        </pc:graphicFrameChg>
        <pc:graphicFrameChg chg="del mod">
          <ac:chgData name="Elizabeth Oyejola" userId="S::elizabeth.oyejola@arm.com.ng::e6c15034-9825-4987-aa25-4488fe42962f" providerId="AD" clId="Web-{AD65EB2A-3D8E-6A70-9EEA-8FF6694364BE}" dt="2024-02-05T12:21:27.255" v="31"/>
          <ac:graphicFrameMkLst>
            <pc:docMk/>
            <pc:sldMk cId="2269620545" sldId="307"/>
            <ac:graphicFrameMk id="17" creationId="{00000000-0000-0000-0000-000000000000}"/>
          </ac:graphicFrameMkLst>
        </pc:graphicFrameChg>
        <pc:graphicFrameChg chg="mod">
          <ac:chgData name="Elizabeth Oyejola" userId="S::elizabeth.oyejola@arm.com.ng::e6c15034-9825-4987-aa25-4488fe42962f" providerId="AD" clId="Web-{AD65EB2A-3D8E-6A70-9EEA-8FF6694364BE}" dt="2024-02-05T12:17:48.349" v="17" actId="1076"/>
          <ac:graphicFrameMkLst>
            <pc:docMk/>
            <pc:sldMk cId="2269620545" sldId="307"/>
            <ac:graphicFrameMk id="19" creationId="{00000000-0000-0000-0000-000000000000}"/>
          </ac:graphicFrameMkLst>
        </pc:graphicFrameChg>
        <pc:picChg chg="add del mod">
          <ac:chgData name="Elizabeth Oyejola" userId="S::elizabeth.oyejola@arm.com.ng::e6c15034-9825-4987-aa25-4488fe42962f" providerId="AD" clId="Web-{AD65EB2A-3D8E-6A70-9EEA-8FF6694364BE}" dt="2024-02-05T12:16:54.799" v="9"/>
          <ac:picMkLst>
            <pc:docMk/>
            <pc:sldMk cId="2269620545" sldId="307"/>
            <ac:picMk id="10" creationId="{E258FA27-6867-91A6-BF47-1D9049D09B04}"/>
          </ac:picMkLst>
        </pc:picChg>
        <pc:picChg chg="add del mod">
          <ac:chgData name="Elizabeth Oyejola" userId="S::elizabeth.oyejola@arm.com.ng::e6c15034-9825-4987-aa25-4488fe42962f" providerId="AD" clId="Web-{AD65EB2A-3D8E-6A70-9EEA-8FF6694364BE}" dt="2024-02-05T12:18:55.713" v="20"/>
          <ac:picMkLst>
            <pc:docMk/>
            <pc:sldMk cId="2269620545" sldId="307"/>
            <ac:picMk id="14" creationId="{FC1750B0-205C-531D-6FC9-737F451C73FC}"/>
          </ac:picMkLst>
        </pc:picChg>
        <pc:picChg chg="add del mod">
          <ac:chgData name="Elizabeth Oyejola" userId="S::elizabeth.oyejola@arm.com.ng::e6c15034-9825-4987-aa25-4488fe42962f" providerId="AD" clId="Web-{AD65EB2A-3D8E-6A70-9EEA-8FF6694364BE}" dt="2024-02-05T12:20:50.002" v="25"/>
          <ac:picMkLst>
            <pc:docMk/>
            <pc:sldMk cId="2269620545" sldId="307"/>
            <ac:picMk id="18" creationId="{6F9867D6-D618-B004-001F-8CEE3C9A4715}"/>
          </ac:picMkLst>
        </pc:picChg>
        <pc:picChg chg="add mod">
          <ac:chgData name="Elizabeth Oyejola" userId="S::elizabeth.oyejola@arm.com.ng::e6c15034-9825-4987-aa25-4488fe42962f" providerId="AD" clId="Web-{AD65EB2A-3D8E-6A70-9EEA-8FF6694364BE}" dt="2024-02-05T12:21:03.519" v="30" actId="14100"/>
          <ac:picMkLst>
            <pc:docMk/>
            <pc:sldMk cId="2269620545" sldId="307"/>
            <ac:picMk id="20" creationId="{3BC4CAD2-1E6B-2A48-6609-78838CC89B82}"/>
          </ac:picMkLst>
        </pc:picChg>
      </pc:sldChg>
      <pc:sldChg chg="addSp delSp modSp">
        <pc:chgData name="Elizabeth Oyejola" userId="S::elizabeth.oyejola@arm.com.ng::e6c15034-9825-4987-aa25-4488fe42962f" providerId="AD" clId="Web-{AD65EB2A-3D8E-6A70-9EEA-8FF6694364BE}" dt="2024-02-05T13:45:21.406" v="187" actId="14100"/>
        <pc:sldMkLst>
          <pc:docMk/>
          <pc:sldMk cId="831469205" sldId="318"/>
        </pc:sldMkLst>
        <pc:spChg chg="mod">
          <ac:chgData name="Elizabeth Oyejola" userId="S::elizabeth.oyejola@arm.com.ng::e6c15034-9825-4987-aa25-4488fe42962f" providerId="AD" clId="Web-{AD65EB2A-3D8E-6A70-9EEA-8FF6694364BE}" dt="2024-02-05T13:34:35.991" v="114" actId="20577"/>
          <ac:spMkLst>
            <pc:docMk/>
            <pc:sldMk cId="831469205" sldId="318"/>
            <ac:spMk id="7" creationId="{7CD64FC3-E88D-9A2E-F9D9-AF0B5FEE16A4}"/>
          </ac:spMkLst>
        </pc:spChg>
        <pc:spChg chg="mod">
          <ac:chgData name="Elizabeth Oyejola" userId="S::elizabeth.oyejola@arm.com.ng::e6c15034-9825-4987-aa25-4488fe42962f" providerId="AD" clId="Web-{AD65EB2A-3D8E-6A70-9EEA-8FF6694364BE}" dt="2024-02-05T13:36:57.090" v="124" actId="1076"/>
          <ac:spMkLst>
            <pc:docMk/>
            <pc:sldMk cId="831469205" sldId="318"/>
            <ac:spMk id="12" creationId="{5503D9F4-7A12-6324-FC21-BA9030B9FC0B}"/>
          </ac:spMkLst>
        </pc:spChg>
        <pc:graphicFrameChg chg="mod modGraphic">
          <ac:chgData name="Elizabeth Oyejola" userId="S::elizabeth.oyejola@arm.com.ng::e6c15034-9825-4987-aa25-4488fe42962f" providerId="AD" clId="Web-{AD65EB2A-3D8E-6A70-9EEA-8FF6694364BE}" dt="2024-02-05T13:41:11.146" v="186"/>
          <ac:graphicFrameMkLst>
            <pc:docMk/>
            <pc:sldMk cId="831469205" sldId="318"/>
            <ac:graphicFrameMk id="6" creationId="{D752595E-0D9B-6989-8FCE-B175C66BA263}"/>
          </ac:graphicFrameMkLst>
        </pc:graphicFrameChg>
        <pc:graphicFrameChg chg="del mod">
          <ac:chgData name="Elizabeth Oyejola" userId="S::elizabeth.oyejola@arm.com.ng::e6c15034-9825-4987-aa25-4488fe42962f" providerId="AD" clId="Web-{AD65EB2A-3D8E-6A70-9EEA-8FF6694364BE}" dt="2024-02-05T13:39:33.158" v="138"/>
          <ac:graphicFrameMkLst>
            <pc:docMk/>
            <pc:sldMk cId="831469205" sldId="318"/>
            <ac:graphicFrameMk id="16" creationId="{00000000-0000-0000-0000-000000000000}"/>
          </ac:graphicFrameMkLst>
        </pc:graphicFrameChg>
        <pc:graphicFrameChg chg="mod">
          <ac:chgData name="Elizabeth Oyejola" userId="S::elizabeth.oyejola@arm.com.ng::e6c15034-9825-4987-aa25-4488fe42962f" providerId="AD" clId="Web-{AD65EB2A-3D8E-6A70-9EEA-8FF6694364BE}" dt="2024-02-05T13:36:51.434" v="123" actId="1076"/>
          <ac:graphicFrameMkLst>
            <pc:docMk/>
            <pc:sldMk cId="831469205" sldId="318"/>
            <ac:graphicFrameMk id="18" creationId="{00000000-0000-0000-0000-000000000000}"/>
          </ac:graphicFrameMkLst>
        </pc:graphicFrameChg>
        <pc:graphicFrameChg chg="del">
          <ac:chgData name="Elizabeth Oyejola" userId="S::elizabeth.oyejola@arm.com.ng::e6c15034-9825-4987-aa25-4488fe42962f" providerId="AD" clId="Web-{AD65EB2A-3D8E-6A70-9EEA-8FF6694364BE}" dt="2024-02-05T13:32:25.315" v="103"/>
          <ac:graphicFrameMkLst>
            <pc:docMk/>
            <pc:sldMk cId="831469205" sldId="318"/>
            <ac:graphicFrameMk id="19" creationId="{00000000-0000-0000-0000-000000000000}"/>
          </ac:graphicFrameMkLst>
        </pc:graphicFrameChg>
        <pc:picChg chg="add mod">
          <ac:chgData name="Elizabeth Oyejola" userId="S::elizabeth.oyejola@arm.com.ng::e6c15034-9825-4987-aa25-4488fe42962f" providerId="AD" clId="Web-{AD65EB2A-3D8E-6A70-9EEA-8FF6694364BE}" dt="2024-02-05T13:33:24.286" v="111" actId="14100"/>
          <ac:picMkLst>
            <pc:docMk/>
            <pc:sldMk cId="831469205" sldId="318"/>
            <ac:picMk id="4" creationId="{C7C27FCB-255A-FABD-3B80-6A7BD4B6A358}"/>
          </ac:picMkLst>
        </pc:picChg>
        <pc:picChg chg="add del mod">
          <ac:chgData name="Elizabeth Oyejola" userId="S::elizabeth.oyejola@arm.com.ng::e6c15034-9825-4987-aa25-4488fe42962f" providerId="AD" clId="Web-{AD65EB2A-3D8E-6A70-9EEA-8FF6694364BE}" dt="2024-02-05T13:38:19.406" v="129"/>
          <ac:picMkLst>
            <pc:docMk/>
            <pc:sldMk cId="831469205" sldId="318"/>
            <ac:picMk id="8" creationId="{E95D6F6C-8E66-37A8-1E37-6D16AFFF358C}"/>
          </ac:picMkLst>
        </pc:picChg>
        <pc:picChg chg="add mod">
          <ac:chgData name="Elizabeth Oyejola" userId="S::elizabeth.oyejola@arm.com.ng::e6c15034-9825-4987-aa25-4488fe42962f" providerId="AD" clId="Web-{AD65EB2A-3D8E-6A70-9EEA-8FF6694364BE}" dt="2024-02-05T13:45:21.406" v="187" actId="14100"/>
          <ac:picMkLst>
            <pc:docMk/>
            <pc:sldMk cId="831469205" sldId="318"/>
            <ac:picMk id="13" creationId="{FDDF527D-73B6-1518-3C1D-09C428105F43}"/>
          </ac:picMkLst>
        </pc:picChg>
        <pc:cxnChg chg="mod">
          <ac:chgData name="Elizabeth Oyejola" userId="S::elizabeth.oyejola@arm.com.ng::e6c15034-9825-4987-aa25-4488fe42962f" providerId="AD" clId="Web-{AD65EB2A-3D8E-6A70-9EEA-8FF6694364BE}" dt="2024-02-05T13:37:06.106" v="125" actId="1076"/>
          <ac:cxnSpMkLst>
            <pc:docMk/>
            <pc:sldMk cId="831469205" sldId="318"/>
            <ac:cxnSpMk id="5" creationId="{310C8BB6-482D-88DC-BA29-DC4D29FB53CA}"/>
          </ac:cxnSpMkLst>
        </pc:cxnChg>
      </pc:sldChg>
      <pc:sldChg chg="addSp delSp modSp">
        <pc:chgData name="Elizabeth Oyejola" userId="S::elizabeth.oyejola@arm.com.ng::e6c15034-9825-4987-aa25-4488fe42962f" providerId="AD" clId="Web-{AD65EB2A-3D8E-6A70-9EEA-8FF6694364BE}" dt="2024-02-05T14:18:40.260" v="233"/>
        <pc:sldMkLst>
          <pc:docMk/>
          <pc:sldMk cId="3162631619" sldId="319"/>
        </pc:sldMkLst>
        <pc:spChg chg="mod">
          <ac:chgData name="Elizabeth Oyejola" userId="S::elizabeth.oyejola@arm.com.ng::e6c15034-9825-4987-aa25-4488fe42962f" providerId="AD" clId="Web-{AD65EB2A-3D8E-6A70-9EEA-8FF6694364BE}" dt="2024-02-05T13:58:27.325" v="197" actId="1076"/>
          <ac:spMkLst>
            <pc:docMk/>
            <pc:sldMk cId="3162631619" sldId="319"/>
            <ac:spMk id="9" creationId="{6337CDA5-39C4-7124-9A2F-60D8D7B10746}"/>
          </ac:spMkLst>
        </pc:spChg>
        <pc:graphicFrameChg chg="mod modGraphic">
          <ac:chgData name="Elizabeth Oyejola" userId="S::elizabeth.oyejola@arm.com.ng::e6c15034-9825-4987-aa25-4488fe42962f" providerId="AD" clId="Web-{AD65EB2A-3D8E-6A70-9EEA-8FF6694364BE}" dt="2024-02-05T14:18:40.260" v="233"/>
          <ac:graphicFrameMkLst>
            <pc:docMk/>
            <pc:sldMk cId="3162631619" sldId="319"/>
            <ac:graphicFrameMk id="7" creationId="{670739BF-B3C2-D2E1-017E-799F1FA77B9C}"/>
          </ac:graphicFrameMkLst>
        </pc:graphicFrameChg>
        <pc:graphicFrameChg chg="del mod">
          <ac:chgData name="Elizabeth Oyejola" userId="S::elizabeth.oyejola@arm.com.ng::e6c15034-9825-4987-aa25-4488fe42962f" providerId="AD" clId="Web-{AD65EB2A-3D8E-6A70-9EEA-8FF6694364BE}" dt="2024-02-05T14:03:22.179" v="208"/>
          <ac:graphicFrameMkLst>
            <pc:docMk/>
            <pc:sldMk cId="3162631619" sldId="319"/>
            <ac:graphicFrameMk id="16" creationId="{00000000-0000-0000-0000-000000000000}"/>
          </ac:graphicFrameMkLst>
        </pc:graphicFrameChg>
        <pc:graphicFrameChg chg="del">
          <ac:chgData name="Elizabeth Oyejola" userId="S::elizabeth.oyejola@arm.com.ng::e6c15034-9825-4987-aa25-4488fe42962f" providerId="AD" clId="Web-{AD65EB2A-3D8E-6A70-9EEA-8FF6694364BE}" dt="2024-02-05T14:03:37.555" v="209"/>
          <ac:graphicFrameMkLst>
            <pc:docMk/>
            <pc:sldMk cId="3162631619" sldId="319"/>
            <ac:graphicFrameMk id="18" creationId="{00000000-0000-0000-0000-000000000000}"/>
          </ac:graphicFrameMkLst>
        </pc:graphicFrameChg>
        <pc:graphicFrameChg chg="mod">
          <ac:chgData name="Elizabeth Oyejola" userId="S::elizabeth.oyejola@arm.com.ng::e6c15034-9825-4987-aa25-4488fe42962f" providerId="AD" clId="Web-{AD65EB2A-3D8E-6A70-9EEA-8FF6694364BE}" dt="2024-02-05T13:58:17.371" v="195" actId="1076"/>
          <ac:graphicFrameMkLst>
            <pc:docMk/>
            <pc:sldMk cId="3162631619" sldId="319"/>
            <ac:graphicFrameMk id="20" creationId="{00000000-0000-0000-0000-000000000000}"/>
          </ac:graphicFrameMkLst>
        </pc:graphicFrameChg>
        <pc:picChg chg="add mod">
          <ac:chgData name="Elizabeth Oyejola" userId="S::elizabeth.oyejola@arm.com.ng::e6c15034-9825-4987-aa25-4488fe42962f" providerId="AD" clId="Web-{AD65EB2A-3D8E-6A70-9EEA-8FF6694364BE}" dt="2024-02-05T14:02:19.146" v="207" actId="1076"/>
          <ac:picMkLst>
            <pc:docMk/>
            <pc:sldMk cId="3162631619" sldId="319"/>
            <ac:picMk id="4" creationId="{A4DF327C-2DE3-550A-C179-448B3DD400C9}"/>
          </ac:picMkLst>
        </pc:picChg>
        <pc:picChg chg="add mod">
          <ac:chgData name="Elizabeth Oyejola" userId="S::elizabeth.oyejola@arm.com.ng::e6c15034-9825-4987-aa25-4488fe42962f" providerId="AD" clId="Web-{AD65EB2A-3D8E-6A70-9EEA-8FF6694364BE}" dt="2024-02-05T14:13:59.828" v="213" actId="14100"/>
          <ac:picMkLst>
            <pc:docMk/>
            <pc:sldMk cId="3162631619" sldId="319"/>
            <ac:picMk id="5" creationId="{3C626CA0-9EE8-6E79-89E7-077EAF374315}"/>
          </ac:picMkLst>
        </pc:picChg>
        <pc:cxnChg chg="mod">
          <ac:chgData name="Elizabeth Oyejola" userId="S::elizabeth.oyejola@arm.com.ng::e6c15034-9825-4987-aa25-4488fe42962f" providerId="AD" clId="Web-{AD65EB2A-3D8E-6A70-9EEA-8FF6694364BE}" dt="2024-02-05T13:58:34.481" v="198" actId="1076"/>
          <ac:cxnSpMkLst>
            <pc:docMk/>
            <pc:sldMk cId="3162631619" sldId="319"/>
            <ac:cxnSpMk id="11" creationId="{266B2DCE-71D7-5479-ADA5-0D6B0703A908}"/>
          </ac:cxnSpMkLst>
        </pc:cxnChg>
      </pc:sldChg>
    </pc:docChg>
  </pc:docChgLst>
  <pc:docChgLst>
    <pc:chgData name="Elizabeth Oyejola" userId="S::elizabeth.oyejola@arm.com.ng::e6c15034-9825-4987-aa25-4488fe42962f" providerId="AD" clId="Web-{E2A3AB90-1317-5F7F-FC43-D478F63400DB}"/>
    <pc:docChg chg="addSld delSld modSld">
      <pc:chgData name="Elizabeth Oyejola" userId="S::elizabeth.oyejola@arm.com.ng::e6c15034-9825-4987-aa25-4488fe42962f" providerId="AD" clId="Web-{E2A3AB90-1317-5F7F-FC43-D478F63400DB}" dt="2024-01-03T11:49:02.158" v="9"/>
      <pc:docMkLst>
        <pc:docMk/>
      </pc:docMkLst>
      <pc:sldChg chg="del">
        <pc:chgData name="Elizabeth Oyejola" userId="S::elizabeth.oyejola@arm.com.ng::e6c15034-9825-4987-aa25-4488fe42962f" providerId="AD" clId="Web-{E2A3AB90-1317-5F7F-FC43-D478F63400DB}" dt="2024-01-03T11:48:04.234" v="8"/>
        <pc:sldMkLst>
          <pc:docMk/>
          <pc:sldMk cId="3997979907" sldId="309"/>
        </pc:sldMkLst>
      </pc:sldChg>
      <pc:sldChg chg="addSp delSp modSp add del replId">
        <pc:chgData name="Elizabeth Oyejola" userId="S::elizabeth.oyejola@arm.com.ng::e6c15034-9825-4987-aa25-4488fe42962f" providerId="AD" clId="Web-{E2A3AB90-1317-5F7F-FC43-D478F63400DB}" dt="2024-01-03T11:46:34.668" v="7" actId="1076"/>
        <pc:sldMkLst>
          <pc:docMk/>
          <pc:sldMk cId="831469205" sldId="318"/>
        </pc:sldMkLst>
        <pc:graphicFrameChg chg="add mod">
          <ac:chgData name="Elizabeth Oyejola" userId="S::elizabeth.oyejola@arm.com.ng::e6c15034-9825-4987-aa25-4488fe42962f" providerId="AD" clId="Web-{E2A3AB90-1317-5F7F-FC43-D478F63400DB}" dt="2024-01-03T11:46:34.668" v="7" actId="1076"/>
          <ac:graphicFrameMkLst>
            <pc:docMk/>
            <pc:sldMk cId="831469205" sldId="318"/>
            <ac:graphicFrameMk id="4" creationId="{B1700C2E-ED43-421B-BEAE-A8F8A6597582}"/>
          </ac:graphicFrameMkLst>
        </pc:graphicFrameChg>
        <pc:graphicFrameChg chg="del">
          <ac:chgData name="Elizabeth Oyejola" userId="S::elizabeth.oyejola@arm.com.ng::e6c15034-9825-4987-aa25-4488fe42962f" providerId="AD" clId="Web-{E2A3AB90-1317-5F7F-FC43-D478F63400DB}" dt="2024-01-03T11:46:12.652" v="3"/>
          <ac:graphicFrameMkLst>
            <pc:docMk/>
            <pc:sldMk cId="831469205" sldId="318"/>
            <ac:graphicFrameMk id="17" creationId="{30CE20E6-BC28-1A94-A45E-5781C03EB1BE}"/>
          </ac:graphicFrameMkLst>
        </pc:graphicFrameChg>
      </pc:sldChg>
      <pc:sldChg chg="add replId">
        <pc:chgData name="Elizabeth Oyejola" userId="S::elizabeth.oyejola@arm.com.ng::e6c15034-9825-4987-aa25-4488fe42962f" providerId="AD" clId="Web-{E2A3AB90-1317-5F7F-FC43-D478F63400DB}" dt="2024-01-03T11:49:02.158" v="9"/>
        <pc:sldMkLst>
          <pc:docMk/>
          <pc:sldMk cId="2544657220" sldId="319"/>
        </pc:sldMkLst>
      </pc:sldChg>
    </pc:docChg>
  </pc:docChgLst>
  <pc:docChgLst>
    <pc:chgData name="Chukwufumnanya Chizea" userId="4b259203-8a06-4152-921a-b32d68c004d6" providerId="ADAL" clId="{944D10DB-BDC2-4842-A532-A38AC73BF9A0}"/>
    <pc:docChg chg="undo custSel modSld">
      <pc:chgData name="Chukwufumnanya Chizea" userId="4b259203-8a06-4152-921a-b32d68c004d6" providerId="ADAL" clId="{944D10DB-BDC2-4842-A532-A38AC73BF9A0}" dt="2024-01-11T15:51:14.402" v="327" actId="14100"/>
      <pc:docMkLst>
        <pc:docMk/>
      </pc:docMkLst>
      <pc:sldChg chg="modSp mod">
        <pc:chgData name="Chukwufumnanya Chizea" userId="4b259203-8a06-4152-921a-b32d68c004d6" providerId="ADAL" clId="{944D10DB-BDC2-4842-A532-A38AC73BF9A0}" dt="2024-01-11T15:51:14.402" v="327" actId="14100"/>
        <pc:sldMkLst>
          <pc:docMk/>
          <pc:sldMk cId="2586096750" sldId="317"/>
        </pc:sldMkLst>
        <pc:spChg chg="mod">
          <ac:chgData name="Chukwufumnanya Chizea" userId="4b259203-8a06-4152-921a-b32d68c004d6" providerId="ADAL" clId="{944D10DB-BDC2-4842-A532-A38AC73BF9A0}" dt="2024-01-11T15:50:46.624" v="324" actId="255"/>
          <ac:spMkLst>
            <pc:docMk/>
            <pc:sldMk cId="2586096750" sldId="317"/>
            <ac:spMk id="8" creationId="{C0B5B56B-67A0-95D8-CCF3-82B33EBC774C}"/>
          </ac:spMkLst>
        </pc:spChg>
        <pc:spChg chg="mod">
          <ac:chgData name="Chukwufumnanya Chizea" userId="4b259203-8a06-4152-921a-b32d68c004d6" providerId="ADAL" clId="{944D10DB-BDC2-4842-A532-A38AC73BF9A0}" dt="2024-01-11T15:51:14.402" v="327" actId="14100"/>
          <ac:spMkLst>
            <pc:docMk/>
            <pc:sldMk cId="2586096750" sldId="317"/>
            <ac:spMk id="11" creationId="{03A80A60-A8B9-BAA3-20EA-BF17E1972D2A}"/>
          </ac:spMkLst>
        </pc:spChg>
        <pc:graphicFrameChg chg="mod modGraphic">
          <ac:chgData name="Chukwufumnanya Chizea" userId="4b259203-8a06-4152-921a-b32d68c004d6" providerId="ADAL" clId="{944D10DB-BDC2-4842-A532-A38AC73BF9A0}" dt="2024-01-11T15:48:39.891" v="6" actId="14734"/>
          <ac:graphicFrameMkLst>
            <pc:docMk/>
            <pc:sldMk cId="2586096750" sldId="317"/>
            <ac:graphicFrameMk id="9" creationId="{BB674F76-1173-AE5E-7715-994983525F26}"/>
          </ac:graphicFrameMkLst>
        </pc:graphicFrameChg>
      </pc:sldChg>
    </pc:docChg>
  </pc:docChgLst>
  <pc:docChgLst>
    <pc:chgData name="Nuale Graham" userId="S::nuale.graham@arm.com.ng::3921300a-f7e0-43d4-bbfb-2b8bc62b5537" providerId="AD" clId="Web-{F0F0642F-FF7E-6EF7-76F6-BBB2D8801488}"/>
    <pc:docChg chg="modSld">
      <pc:chgData name="Nuale Graham" userId="S::nuale.graham@arm.com.ng::3921300a-f7e0-43d4-bbfb-2b8bc62b5537" providerId="AD" clId="Web-{F0F0642F-FF7E-6EF7-76F6-BBB2D8801488}" dt="2024-01-05T07:45:47.290" v="1"/>
      <pc:docMkLst>
        <pc:docMk/>
      </pc:docMkLst>
      <pc:sldChg chg="modSp">
        <pc:chgData name="Nuale Graham" userId="S::nuale.graham@arm.com.ng::3921300a-f7e0-43d4-bbfb-2b8bc62b5537" providerId="AD" clId="Web-{F0F0642F-FF7E-6EF7-76F6-BBB2D8801488}" dt="2024-01-05T07:45:47.290" v="1"/>
        <pc:sldMkLst>
          <pc:docMk/>
          <pc:sldMk cId="2269620545" sldId="307"/>
        </pc:sldMkLst>
        <pc:graphicFrameChg chg="mod modGraphic">
          <ac:chgData name="Nuale Graham" userId="S::nuale.graham@arm.com.ng::3921300a-f7e0-43d4-bbfb-2b8bc62b5537" providerId="AD" clId="Web-{F0F0642F-FF7E-6EF7-76F6-BBB2D8801488}" dt="2024-01-05T07:45:47.290" v="1"/>
          <ac:graphicFrameMkLst>
            <pc:docMk/>
            <pc:sldMk cId="2269620545" sldId="307"/>
            <ac:graphicFrameMk id="12" creationId="{DB0E75CF-1631-038B-D54F-53F1F0565041}"/>
          </ac:graphicFrameMkLst>
        </pc:graphicFrameChg>
      </pc:sldChg>
    </pc:docChg>
  </pc:docChgLst>
  <pc:docChgLst>
    <pc:chgData name="Chukwufumnanya Chizea" userId="4b259203-8a06-4152-921a-b32d68c004d6" providerId="ADAL" clId="{001D05B7-33CE-4282-B465-E807B88E429C}"/>
    <pc:docChg chg="modSld">
      <pc:chgData name="Chukwufumnanya Chizea" userId="4b259203-8a06-4152-921a-b32d68c004d6" providerId="ADAL" clId="{001D05B7-33CE-4282-B465-E807B88E429C}" dt="2024-03-04T12:17:36.416" v="31"/>
      <pc:docMkLst>
        <pc:docMk/>
      </pc:docMkLst>
      <pc:sldChg chg="modSp mod">
        <pc:chgData name="Chukwufumnanya Chizea" userId="4b259203-8a06-4152-921a-b32d68c004d6" providerId="ADAL" clId="{001D05B7-33CE-4282-B465-E807B88E429C}" dt="2024-03-04T12:16:09.141" v="28"/>
        <pc:sldMkLst>
          <pc:docMk/>
          <pc:sldMk cId="831469205" sldId="318"/>
        </pc:sldMkLst>
        <pc:graphicFrameChg chg="mod modGraphic">
          <ac:chgData name="Chukwufumnanya Chizea" userId="4b259203-8a06-4152-921a-b32d68c004d6" providerId="ADAL" clId="{001D05B7-33CE-4282-B465-E807B88E429C}" dt="2024-03-04T12:16:09.141" v="28"/>
          <ac:graphicFrameMkLst>
            <pc:docMk/>
            <pc:sldMk cId="831469205" sldId="318"/>
            <ac:graphicFrameMk id="6" creationId="{D752595E-0D9B-6989-8FCE-B175C66BA263}"/>
          </ac:graphicFrameMkLst>
        </pc:graphicFrameChg>
        <pc:graphicFrameChg chg="mod">
          <ac:chgData name="Chukwufumnanya Chizea" userId="4b259203-8a06-4152-921a-b32d68c004d6" providerId="ADAL" clId="{001D05B7-33CE-4282-B465-E807B88E429C}" dt="2024-03-04T12:15:47.450" v="26"/>
          <ac:graphicFrameMkLst>
            <pc:docMk/>
            <pc:sldMk cId="831469205" sldId="318"/>
            <ac:graphicFrameMk id="19" creationId="{00000000-0000-0000-0000-000000000000}"/>
          </ac:graphicFrameMkLst>
        </pc:graphicFrameChg>
        <pc:graphicFrameChg chg="mod">
          <ac:chgData name="Chukwufumnanya Chizea" userId="4b259203-8a06-4152-921a-b32d68c004d6" providerId="ADAL" clId="{001D05B7-33CE-4282-B465-E807B88E429C}" dt="2024-03-04T12:15:25.863" v="23" actId="207"/>
          <ac:graphicFrameMkLst>
            <pc:docMk/>
            <pc:sldMk cId="831469205" sldId="318"/>
            <ac:graphicFrameMk id="26" creationId="{00000000-0000-0000-0000-000000000000}"/>
          </ac:graphicFrameMkLst>
        </pc:graphicFrameChg>
      </pc:sldChg>
      <pc:sldChg chg="modSp">
        <pc:chgData name="Chukwufumnanya Chizea" userId="4b259203-8a06-4152-921a-b32d68c004d6" providerId="ADAL" clId="{001D05B7-33CE-4282-B465-E807B88E429C}" dt="2024-03-04T12:14:07.936" v="8" actId="207"/>
        <pc:sldMkLst>
          <pc:docMk/>
          <pc:sldMk cId="3162631619" sldId="319"/>
        </pc:sldMkLst>
        <pc:graphicFrameChg chg="mod">
          <ac:chgData name="Chukwufumnanya Chizea" userId="4b259203-8a06-4152-921a-b32d68c004d6" providerId="ADAL" clId="{001D05B7-33CE-4282-B465-E807B88E429C}" dt="2024-03-04T12:14:07.936" v="8" actId="207"/>
          <ac:graphicFrameMkLst>
            <pc:docMk/>
            <pc:sldMk cId="3162631619" sldId="319"/>
            <ac:graphicFrameMk id="26" creationId="{00000000-0000-0000-0000-000000000000}"/>
          </ac:graphicFrameMkLst>
        </pc:graphicFrameChg>
      </pc:sldChg>
      <pc:sldChg chg="modSp mod">
        <pc:chgData name="Chukwufumnanya Chizea" userId="4b259203-8a06-4152-921a-b32d68c004d6" providerId="ADAL" clId="{001D05B7-33CE-4282-B465-E807B88E429C}" dt="2024-03-04T12:17:36.416" v="31"/>
        <pc:sldMkLst>
          <pc:docMk/>
          <pc:sldMk cId="3343934687" sldId="321"/>
        </pc:sldMkLst>
        <pc:graphicFrameChg chg="mod">
          <ac:chgData name="Chukwufumnanya Chizea" userId="4b259203-8a06-4152-921a-b32d68c004d6" providerId="ADAL" clId="{001D05B7-33CE-4282-B465-E807B88E429C}" dt="2024-03-04T12:17:28.169" v="30" actId="1076"/>
          <ac:graphicFrameMkLst>
            <pc:docMk/>
            <pc:sldMk cId="3343934687" sldId="321"/>
            <ac:graphicFrameMk id="12" creationId="{DB0E75CF-1631-038B-D54F-53F1F0565041}"/>
          </ac:graphicFrameMkLst>
        </pc:graphicFrameChg>
        <pc:graphicFrameChg chg="mod">
          <ac:chgData name="Chukwufumnanya Chizea" userId="4b259203-8a06-4152-921a-b32d68c004d6" providerId="ADAL" clId="{001D05B7-33CE-4282-B465-E807B88E429C}" dt="2024-03-04T12:17:36.416" v="31"/>
          <ac:graphicFrameMkLst>
            <pc:docMk/>
            <pc:sldMk cId="3343934687" sldId="321"/>
            <ac:graphicFrameMk id="20" creationId="{00000000-0000-0000-0000-000000000000}"/>
          </ac:graphicFrameMkLst>
        </pc:graphicFrameChg>
        <pc:graphicFrameChg chg="mod">
          <ac:chgData name="Chukwufumnanya Chizea" userId="4b259203-8a06-4152-921a-b32d68c004d6" providerId="ADAL" clId="{001D05B7-33CE-4282-B465-E807B88E429C}" dt="2024-03-04T12:17:21.119" v="29" actId="1076"/>
          <ac:graphicFrameMkLst>
            <pc:docMk/>
            <pc:sldMk cId="3343934687" sldId="321"/>
            <ac:graphicFrameMk id="21" creationId="{00000000-0000-0000-0000-000000000000}"/>
          </ac:graphicFrameMkLst>
        </pc:graphicFrameChg>
        <pc:graphicFrameChg chg="mod">
          <ac:chgData name="Chukwufumnanya Chizea" userId="4b259203-8a06-4152-921a-b32d68c004d6" providerId="ADAL" clId="{001D05B7-33CE-4282-B465-E807B88E429C}" dt="2024-03-04T10:22:34.355" v="2" actId="207"/>
          <ac:graphicFrameMkLst>
            <pc:docMk/>
            <pc:sldMk cId="3343934687" sldId="321"/>
            <ac:graphicFrameMk id="26" creationId="{00000000-0000-0000-0000-000000000000}"/>
          </ac:graphicFrameMkLst>
        </pc:graphicFrameChg>
      </pc:sldChg>
    </pc:docChg>
  </pc:docChgLst>
  <pc:docChgLst>
    <pc:chgData name="Ayodeji Ajilore" userId="00b927fe-7823-404d-a3e9-04c6c636e342" providerId="ADAL" clId="{408177A0-1841-4B6B-BCC3-E68E257B7690}"/>
    <pc:docChg chg="undo custSel addSld delSld modSld">
      <pc:chgData name="Ayodeji Ajilore" userId="00b927fe-7823-404d-a3e9-04c6c636e342" providerId="ADAL" clId="{408177A0-1841-4B6B-BCC3-E68E257B7690}" dt="2024-01-12T12:12:46.288" v="1925" actId="1035"/>
      <pc:docMkLst>
        <pc:docMk/>
      </pc:docMkLst>
      <pc:sldChg chg="modSp mod">
        <pc:chgData name="Ayodeji Ajilore" userId="00b927fe-7823-404d-a3e9-04c6c636e342" providerId="ADAL" clId="{408177A0-1841-4B6B-BCC3-E68E257B7690}" dt="2024-01-08T06:34:37.344" v="717" actId="20577"/>
        <pc:sldMkLst>
          <pc:docMk/>
          <pc:sldMk cId="3096216115" sldId="263"/>
        </pc:sldMkLst>
        <pc:spChg chg="mod">
          <ac:chgData name="Ayodeji Ajilore" userId="00b927fe-7823-404d-a3e9-04c6c636e342" providerId="ADAL" clId="{408177A0-1841-4B6B-BCC3-E68E257B7690}" dt="2024-01-08T06:34:37.344" v="717" actId="20577"/>
          <ac:spMkLst>
            <pc:docMk/>
            <pc:sldMk cId="3096216115" sldId="263"/>
            <ac:spMk id="4" creationId="{2D690813-C992-A624-0C00-068B847DA5E7}"/>
          </ac:spMkLst>
        </pc:spChg>
      </pc:sldChg>
      <pc:sldChg chg="modSp mod">
        <pc:chgData name="Ayodeji Ajilore" userId="00b927fe-7823-404d-a3e9-04c6c636e342" providerId="ADAL" clId="{408177A0-1841-4B6B-BCC3-E68E257B7690}" dt="2024-01-08T07:18:08.094" v="752" actId="1035"/>
        <pc:sldMkLst>
          <pc:docMk/>
          <pc:sldMk cId="2879831088" sldId="267"/>
        </pc:sldMkLst>
        <pc:graphicFrameChg chg="mod">
          <ac:chgData name="Ayodeji Ajilore" userId="00b927fe-7823-404d-a3e9-04c6c636e342" providerId="ADAL" clId="{408177A0-1841-4B6B-BCC3-E68E257B7690}" dt="2024-01-08T07:18:08.094" v="752" actId="1035"/>
          <ac:graphicFrameMkLst>
            <pc:docMk/>
            <pc:sldMk cId="2879831088" sldId="267"/>
            <ac:graphicFrameMk id="10" creationId="{FBD8D09C-0FA5-EE5E-3F74-1F502FFF1520}"/>
          </ac:graphicFrameMkLst>
        </pc:graphicFrameChg>
        <pc:graphicFrameChg chg="mod">
          <ac:chgData name="Ayodeji Ajilore" userId="00b927fe-7823-404d-a3e9-04c6c636e342" providerId="ADAL" clId="{408177A0-1841-4B6B-BCC3-E68E257B7690}" dt="2024-01-08T07:17:57.544" v="742" actId="1038"/>
          <ac:graphicFrameMkLst>
            <pc:docMk/>
            <pc:sldMk cId="2879831088" sldId="267"/>
            <ac:graphicFrameMk id="11" creationId="{F2BC14E6-CACF-3042-9D3C-5FAEB2E0B47F}"/>
          </ac:graphicFrameMkLst>
        </pc:graphicFrameChg>
        <pc:graphicFrameChg chg="modGraphic">
          <ac:chgData name="Ayodeji Ajilore" userId="00b927fe-7823-404d-a3e9-04c6c636e342" providerId="ADAL" clId="{408177A0-1841-4B6B-BCC3-E68E257B7690}" dt="2024-01-08T07:17:41.780" v="736" actId="14100"/>
          <ac:graphicFrameMkLst>
            <pc:docMk/>
            <pc:sldMk cId="2879831088" sldId="267"/>
            <ac:graphicFrameMk id="12" creationId="{A6554978-74FE-A4D5-50EA-1591A131091F}"/>
          </ac:graphicFrameMkLst>
        </pc:graphicFrameChg>
      </pc:sldChg>
      <pc:sldChg chg="modSp mod">
        <pc:chgData name="Ayodeji Ajilore" userId="00b927fe-7823-404d-a3e9-04c6c636e342" providerId="ADAL" clId="{408177A0-1841-4B6B-BCC3-E68E257B7690}" dt="2024-01-08T07:17:08.583" v="735" actId="1035"/>
        <pc:sldMkLst>
          <pc:docMk/>
          <pc:sldMk cId="3769070601" sldId="300"/>
        </pc:sldMkLst>
        <pc:spChg chg="mod">
          <ac:chgData name="Ayodeji Ajilore" userId="00b927fe-7823-404d-a3e9-04c6c636e342" providerId="ADAL" clId="{408177A0-1841-4B6B-BCC3-E68E257B7690}" dt="2024-01-08T07:17:08.583" v="735" actId="1035"/>
          <ac:spMkLst>
            <pc:docMk/>
            <pc:sldMk cId="3769070601" sldId="300"/>
            <ac:spMk id="7" creationId="{524DD973-D508-E534-D23A-8343819BB135}"/>
          </ac:spMkLst>
        </pc:spChg>
      </pc:sldChg>
      <pc:sldChg chg="modSp">
        <pc:chgData name="Ayodeji Ajilore" userId="00b927fe-7823-404d-a3e9-04c6c636e342" providerId="ADAL" clId="{408177A0-1841-4B6B-BCC3-E68E257B7690}" dt="2024-01-08T07:18:59.961" v="753" actId="113"/>
        <pc:sldMkLst>
          <pc:docMk/>
          <pc:sldMk cId="1437205442" sldId="301"/>
        </pc:sldMkLst>
        <pc:graphicFrameChg chg="mod">
          <ac:chgData name="Ayodeji Ajilore" userId="00b927fe-7823-404d-a3e9-04c6c636e342" providerId="ADAL" clId="{408177A0-1841-4B6B-BCC3-E68E257B7690}" dt="2024-01-08T07:18:59.961" v="753" actId="113"/>
          <ac:graphicFrameMkLst>
            <pc:docMk/>
            <pc:sldMk cId="1437205442" sldId="301"/>
            <ac:graphicFrameMk id="11" creationId="{00000000-0008-0000-0000-000002000000}"/>
          </ac:graphicFrameMkLst>
        </pc:graphicFrameChg>
      </pc:sldChg>
      <pc:sldChg chg="modSp mod">
        <pc:chgData name="Ayodeji Ajilore" userId="00b927fe-7823-404d-a3e9-04c6c636e342" providerId="ADAL" clId="{408177A0-1841-4B6B-BCC3-E68E257B7690}" dt="2024-01-08T07:19:46.942" v="761" actId="14100"/>
        <pc:sldMkLst>
          <pc:docMk/>
          <pc:sldMk cId="3856182404" sldId="302"/>
        </pc:sldMkLst>
        <pc:graphicFrameChg chg="mod modGraphic">
          <ac:chgData name="Ayodeji Ajilore" userId="00b927fe-7823-404d-a3e9-04c6c636e342" providerId="ADAL" clId="{408177A0-1841-4B6B-BCC3-E68E257B7690}" dt="2024-01-08T07:19:46.942" v="761" actId="14100"/>
          <ac:graphicFrameMkLst>
            <pc:docMk/>
            <pc:sldMk cId="3856182404" sldId="302"/>
            <ac:graphicFrameMk id="10" creationId="{FBD8D09C-0FA5-EE5E-3F74-1F502FFF1520}"/>
          </ac:graphicFrameMkLst>
        </pc:graphicFrameChg>
        <pc:graphicFrameChg chg="mod modGraphic">
          <ac:chgData name="Ayodeji Ajilore" userId="00b927fe-7823-404d-a3e9-04c6c636e342" providerId="ADAL" clId="{408177A0-1841-4B6B-BCC3-E68E257B7690}" dt="2024-01-08T07:19:34.063" v="755" actId="14100"/>
          <ac:graphicFrameMkLst>
            <pc:docMk/>
            <pc:sldMk cId="3856182404" sldId="302"/>
            <ac:graphicFrameMk id="13" creationId="{0EFB4118-44BC-3989-AAD8-B55685D14B27}"/>
          </ac:graphicFrameMkLst>
        </pc:graphicFrameChg>
        <pc:graphicFrameChg chg="mod modGraphic">
          <ac:chgData name="Ayodeji Ajilore" userId="00b927fe-7823-404d-a3e9-04c6c636e342" providerId="ADAL" clId="{408177A0-1841-4B6B-BCC3-E68E257B7690}" dt="2024-01-08T07:19:39.992" v="759" actId="1035"/>
          <ac:graphicFrameMkLst>
            <pc:docMk/>
            <pc:sldMk cId="3856182404" sldId="302"/>
            <ac:graphicFrameMk id="14" creationId="{8D186960-E6BD-6EBE-1FC0-1C50FCCF6A2B}"/>
          </ac:graphicFrameMkLst>
        </pc:graphicFrameChg>
      </pc:sldChg>
      <pc:sldChg chg="modSp mod">
        <pc:chgData name="Ayodeji Ajilore" userId="00b927fe-7823-404d-a3e9-04c6c636e342" providerId="ADAL" clId="{408177A0-1841-4B6B-BCC3-E68E257B7690}" dt="2024-01-08T07:20:51.036" v="775" actId="1035"/>
        <pc:sldMkLst>
          <pc:docMk/>
          <pc:sldMk cId="3072444256" sldId="304"/>
        </pc:sldMkLst>
        <pc:graphicFrameChg chg="mod">
          <ac:chgData name="Ayodeji Ajilore" userId="00b927fe-7823-404d-a3e9-04c6c636e342" providerId="ADAL" clId="{408177A0-1841-4B6B-BCC3-E68E257B7690}" dt="2024-01-08T07:20:51.036" v="775" actId="1035"/>
          <ac:graphicFrameMkLst>
            <pc:docMk/>
            <pc:sldMk cId="3072444256" sldId="304"/>
            <ac:graphicFrameMk id="10" creationId="{FBD8D09C-0FA5-EE5E-3F74-1F502FFF1520}"/>
          </ac:graphicFrameMkLst>
        </pc:graphicFrameChg>
      </pc:sldChg>
      <pc:sldChg chg="mod">
        <pc:chgData name="Ayodeji Ajilore" userId="00b927fe-7823-404d-a3e9-04c6c636e342" providerId="ADAL" clId="{408177A0-1841-4B6B-BCC3-E68E257B7690}" dt="2024-01-12T08:10:47.163" v="1693" actId="27918"/>
        <pc:sldMkLst>
          <pc:docMk/>
          <pc:sldMk cId="831407882" sldId="305"/>
        </pc:sldMkLst>
      </pc:sldChg>
      <pc:sldChg chg="modSp mod">
        <pc:chgData name="Ayodeji Ajilore" userId="00b927fe-7823-404d-a3e9-04c6c636e342" providerId="ADAL" clId="{408177A0-1841-4B6B-BCC3-E68E257B7690}" dt="2024-01-12T11:04:32.783" v="1912" actId="20577"/>
        <pc:sldMkLst>
          <pc:docMk/>
          <pc:sldMk cId="1895933540" sldId="314"/>
        </pc:sldMkLst>
        <pc:spChg chg="mod">
          <ac:chgData name="Ayodeji Ajilore" userId="00b927fe-7823-404d-a3e9-04c6c636e342" providerId="ADAL" clId="{408177A0-1841-4B6B-BCC3-E68E257B7690}" dt="2024-01-08T07:24:52.205" v="802" actId="20577"/>
          <ac:spMkLst>
            <pc:docMk/>
            <pc:sldMk cId="1895933540" sldId="314"/>
            <ac:spMk id="6" creationId="{56240301-73F5-E6B5-4C86-5BC57C153EEA}"/>
          </ac:spMkLst>
        </pc:spChg>
        <pc:spChg chg="mod">
          <ac:chgData name="Ayodeji Ajilore" userId="00b927fe-7823-404d-a3e9-04c6c636e342" providerId="ADAL" clId="{408177A0-1841-4B6B-BCC3-E68E257B7690}" dt="2024-01-12T11:01:02.766" v="1893" actId="255"/>
          <ac:spMkLst>
            <pc:docMk/>
            <pc:sldMk cId="1895933540" sldId="314"/>
            <ac:spMk id="11" creationId="{4C425183-26A4-6EB8-64AF-DEDBE5FD4A14}"/>
          </ac:spMkLst>
        </pc:spChg>
        <pc:spChg chg="mod">
          <ac:chgData name="Ayodeji Ajilore" userId="00b927fe-7823-404d-a3e9-04c6c636e342" providerId="ADAL" clId="{408177A0-1841-4B6B-BCC3-E68E257B7690}" dt="2024-01-12T11:04:32.783" v="1912" actId="20577"/>
          <ac:spMkLst>
            <pc:docMk/>
            <pc:sldMk cId="1895933540" sldId="314"/>
            <ac:spMk id="12" creationId="{4D9372BF-27FB-603C-32B5-7296653C2061}"/>
          </ac:spMkLst>
        </pc:spChg>
        <pc:spChg chg="mod">
          <ac:chgData name="Ayodeji Ajilore" userId="00b927fe-7823-404d-a3e9-04c6c636e342" providerId="ADAL" clId="{408177A0-1841-4B6B-BCC3-E68E257B7690}" dt="2024-01-12T11:01:11.721" v="1898" actId="1036"/>
          <ac:spMkLst>
            <pc:docMk/>
            <pc:sldMk cId="1895933540" sldId="314"/>
            <ac:spMk id="13" creationId="{9A2FEA00-7707-D353-EB5C-3679E98BCA93}"/>
          </ac:spMkLst>
        </pc:spChg>
        <pc:spChg chg="mod">
          <ac:chgData name="Ayodeji Ajilore" userId="00b927fe-7823-404d-a3e9-04c6c636e342" providerId="ADAL" clId="{408177A0-1841-4B6B-BCC3-E68E257B7690}" dt="2024-01-08T07:33:26.019" v="1223" actId="1036"/>
          <ac:spMkLst>
            <pc:docMk/>
            <pc:sldMk cId="1895933540" sldId="314"/>
            <ac:spMk id="17" creationId="{90107710-7641-C93A-D3F7-2FE8826DBCC1}"/>
          </ac:spMkLst>
        </pc:spChg>
      </pc:sldChg>
      <pc:sldChg chg="modSp mod">
        <pc:chgData name="Ayodeji Ajilore" userId="00b927fe-7823-404d-a3e9-04c6c636e342" providerId="ADAL" clId="{408177A0-1841-4B6B-BCC3-E68E257B7690}" dt="2024-01-12T12:12:46.288" v="1925" actId="1035"/>
        <pc:sldMkLst>
          <pc:docMk/>
          <pc:sldMk cId="4228332250" sldId="316"/>
        </pc:sldMkLst>
        <pc:graphicFrameChg chg="modGraphic">
          <ac:chgData name="Ayodeji Ajilore" userId="00b927fe-7823-404d-a3e9-04c6c636e342" providerId="ADAL" clId="{408177A0-1841-4B6B-BCC3-E68E257B7690}" dt="2024-01-12T12:12:38.856" v="1916" actId="14100"/>
          <ac:graphicFrameMkLst>
            <pc:docMk/>
            <pc:sldMk cId="4228332250" sldId="316"/>
            <ac:graphicFrameMk id="7" creationId="{670739BF-B3C2-D2E1-017E-799F1FA77B9C}"/>
          </ac:graphicFrameMkLst>
        </pc:graphicFrameChg>
        <pc:graphicFrameChg chg="mod">
          <ac:chgData name="Ayodeji Ajilore" userId="00b927fe-7823-404d-a3e9-04c6c636e342" providerId="ADAL" clId="{408177A0-1841-4B6B-BCC3-E68E257B7690}" dt="2024-01-12T12:12:46.288" v="1925" actId="1035"/>
          <ac:graphicFrameMkLst>
            <pc:docMk/>
            <pc:sldMk cId="4228332250" sldId="316"/>
            <ac:graphicFrameMk id="19" creationId="{00000000-0008-0000-0500-000003000000}"/>
          </ac:graphicFrameMkLst>
        </pc:graphicFrameChg>
      </pc:sldChg>
      <pc:sldChg chg="new del">
        <pc:chgData name="Ayodeji Ajilore" userId="00b927fe-7823-404d-a3e9-04c6c636e342" providerId="ADAL" clId="{408177A0-1841-4B6B-BCC3-E68E257B7690}" dt="2024-01-12T11:06:57.383" v="1914" actId="680"/>
        <pc:sldMkLst>
          <pc:docMk/>
          <pc:sldMk cId="652614201" sldId="320"/>
        </pc:sldMkLst>
      </pc:sldChg>
    </pc:docChg>
  </pc:docChgLst>
  <pc:docChgLst>
    <pc:chgData name="Esther Olaosun" userId="S::esther.olaosun@arm.com.ng::2f52657e-575b-4687-882d-9965def31ed2" providerId="AD" clId="Web-{2BAC84C8-9A7C-0335-5842-1EAB9B4609F4}"/>
    <pc:docChg chg="modSld">
      <pc:chgData name="Esther Olaosun" userId="S::esther.olaosun@arm.com.ng::2f52657e-575b-4687-882d-9965def31ed2" providerId="AD" clId="Web-{2BAC84C8-9A7C-0335-5842-1EAB9B4609F4}" dt="2023-12-12T11:12:07.451" v="0" actId="1076"/>
      <pc:docMkLst>
        <pc:docMk/>
      </pc:docMkLst>
      <pc:sldChg chg="modSp">
        <pc:chgData name="Esther Olaosun" userId="S::esther.olaosun@arm.com.ng::2f52657e-575b-4687-882d-9965def31ed2" providerId="AD" clId="Web-{2BAC84C8-9A7C-0335-5842-1EAB9B4609F4}" dt="2023-12-12T11:12:07.451" v="0" actId="1076"/>
        <pc:sldMkLst>
          <pc:docMk/>
          <pc:sldMk cId="4228332250" sldId="316"/>
        </pc:sldMkLst>
        <pc:graphicFrameChg chg="mod">
          <ac:chgData name="Esther Olaosun" userId="S::esther.olaosun@arm.com.ng::2f52657e-575b-4687-882d-9965def31ed2" providerId="AD" clId="Web-{2BAC84C8-9A7C-0335-5842-1EAB9B4609F4}" dt="2023-12-12T11:12:07.451" v="0" actId="1076"/>
          <ac:graphicFrameMkLst>
            <pc:docMk/>
            <pc:sldMk cId="4228332250" sldId="316"/>
            <ac:graphicFrameMk id="17" creationId="{6D93DCA6-E3B6-B4AD-1042-302671EA4B44}"/>
          </ac:graphicFrameMkLst>
        </pc:graphicFrameChg>
      </pc:sldChg>
    </pc:docChg>
  </pc:docChgLst>
  <pc:docChgLst>
    <pc:chgData name="Oluwasesan Adeyeye" userId="66f7bf81-ea6f-42d0-b456-67719418b998" providerId="ADAL" clId="{7A0AB0D0-8BAB-4A71-9049-3278B820B02B}"/>
    <pc:docChg chg="sldOrd">
      <pc:chgData name="Oluwasesan Adeyeye" userId="66f7bf81-ea6f-42d0-b456-67719418b998" providerId="ADAL" clId="{7A0AB0D0-8BAB-4A71-9049-3278B820B02B}" dt="2023-12-15T17:15:06.796" v="0" actId="20578"/>
      <pc:docMkLst>
        <pc:docMk/>
      </pc:docMkLst>
      <pc:sldChg chg="ord">
        <pc:chgData name="Oluwasesan Adeyeye" userId="66f7bf81-ea6f-42d0-b456-67719418b998" providerId="ADAL" clId="{7A0AB0D0-8BAB-4A71-9049-3278B820B02B}" dt="2023-12-15T17:15:06.796" v="0" actId="20578"/>
        <pc:sldMkLst>
          <pc:docMk/>
          <pc:sldMk cId="3096216115" sldId="263"/>
        </pc:sldMkLst>
      </pc:sldChg>
    </pc:docChg>
  </pc:docChgLst>
  <pc:docChgLst>
    <pc:chgData name="Elizabeth Oyejola" userId="S::elizabeth.oyejola@arm.com.ng::e6c15034-9825-4987-aa25-4488fe42962f" providerId="AD" clId="Web-{55F7A3A0-9BAA-9A9A-8622-927C1F6311B5}"/>
    <pc:docChg chg="addSld modSld">
      <pc:chgData name="Elizabeth Oyejola" userId="S::elizabeth.oyejola@arm.com.ng::e6c15034-9825-4987-aa25-4488fe42962f" providerId="AD" clId="Web-{55F7A3A0-9BAA-9A9A-8622-927C1F6311B5}" dt="2024-01-10T11:17:19.406" v="5" actId="14100"/>
      <pc:docMkLst>
        <pc:docMk/>
      </pc:docMkLst>
      <pc:sldChg chg="addSp delSp modSp add replId">
        <pc:chgData name="Elizabeth Oyejola" userId="S::elizabeth.oyejola@arm.com.ng::e6c15034-9825-4987-aa25-4488fe42962f" providerId="AD" clId="Web-{55F7A3A0-9BAA-9A9A-8622-927C1F6311B5}" dt="2024-01-10T11:17:19.406" v="5" actId="14100"/>
        <pc:sldMkLst>
          <pc:docMk/>
          <pc:sldMk cId="244216698" sldId="320"/>
        </pc:sldMkLst>
        <pc:graphicFrameChg chg="del">
          <ac:chgData name="Elizabeth Oyejola" userId="S::elizabeth.oyejola@arm.com.ng::e6c15034-9825-4987-aa25-4488fe42962f" providerId="AD" clId="Web-{55F7A3A0-9BAA-9A9A-8622-927C1F6311B5}" dt="2024-01-10T11:17:09.921" v="1"/>
          <ac:graphicFrameMkLst>
            <pc:docMk/>
            <pc:sldMk cId="244216698" sldId="320"/>
            <ac:graphicFrameMk id="18" creationId="{9FDDAC89-4E23-A54A-D47D-DDEB68599B7A}"/>
          </ac:graphicFrameMkLst>
        </pc:graphicFrameChg>
        <pc:picChg chg="add mod">
          <ac:chgData name="Elizabeth Oyejola" userId="S::elizabeth.oyejola@arm.com.ng::e6c15034-9825-4987-aa25-4488fe42962f" providerId="AD" clId="Web-{55F7A3A0-9BAA-9A9A-8622-927C1F6311B5}" dt="2024-01-10T11:17:19.406" v="5" actId="14100"/>
          <ac:picMkLst>
            <pc:docMk/>
            <pc:sldMk cId="244216698" sldId="320"/>
            <ac:picMk id="4" creationId="{3AA53E68-793D-837F-6D5F-3A34C3952C62}"/>
          </ac:picMkLst>
        </pc:picChg>
      </pc:sldChg>
    </pc:docChg>
  </pc:docChgLst>
  <pc:docChgLst>
    <pc:chgData name="Olufisayo Bassey" userId="S::olufisayo.bassey@arm.com.ng::d1224644-ceeb-44a8-a39b-6241c28520fb" providerId="AD" clId="Web-{11D08826-4BA8-5330-7E0E-CAB1DAE5DF12}"/>
    <pc:docChg chg="modSld">
      <pc:chgData name="Olufisayo Bassey" userId="S::olufisayo.bassey@arm.com.ng::d1224644-ceeb-44a8-a39b-6241c28520fb" providerId="AD" clId="Web-{11D08826-4BA8-5330-7E0E-CAB1DAE5DF12}" dt="2023-12-12T08:06:57.586" v="83" actId="20577"/>
      <pc:docMkLst>
        <pc:docMk/>
      </pc:docMkLst>
      <pc:sldChg chg="modSp">
        <pc:chgData name="Olufisayo Bassey" userId="S::olufisayo.bassey@arm.com.ng::d1224644-ceeb-44a8-a39b-6241c28520fb" providerId="AD" clId="Web-{11D08826-4BA8-5330-7E0E-CAB1DAE5DF12}" dt="2023-12-12T08:06:51.586" v="78" actId="20577"/>
        <pc:sldMkLst>
          <pc:docMk/>
          <pc:sldMk cId="2879831088" sldId="267"/>
        </pc:sldMkLst>
        <pc:spChg chg="mod">
          <ac:chgData name="Olufisayo Bassey" userId="S::olufisayo.bassey@arm.com.ng::d1224644-ceeb-44a8-a39b-6241c28520fb" providerId="AD" clId="Web-{11D08826-4BA8-5330-7E0E-CAB1DAE5DF12}" dt="2023-12-12T08:06:51.586" v="78" actId="20577"/>
          <ac:spMkLst>
            <pc:docMk/>
            <pc:sldMk cId="2879831088" sldId="267"/>
            <ac:spMk id="2" creationId="{67CE9E58-1B21-3E4F-B80C-5DFB048AD5E1}"/>
          </ac:spMkLst>
        </pc:spChg>
        <pc:spChg chg="mod">
          <ac:chgData name="Olufisayo Bassey" userId="S::olufisayo.bassey@arm.com.ng::d1224644-ceeb-44a8-a39b-6241c28520fb" providerId="AD" clId="Web-{11D08826-4BA8-5330-7E0E-CAB1DAE5DF12}" dt="2023-12-12T07:50:43.409" v="49" actId="20577"/>
          <ac:spMkLst>
            <pc:docMk/>
            <pc:sldMk cId="2879831088" sldId="267"/>
            <ac:spMk id="7" creationId="{39FF4791-67D5-BB4E-2706-9568602AA92B}"/>
          </ac:spMkLst>
        </pc:spChg>
        <pc:spChg chg="mod">
          <ac:chgData name="Olufisayo Bassey" userId="S::olufisayo.bassey@arm.com.ng::d1224644-ceeb-44a8-a39b-6241c28520fb" providerId="AD" clId="Web-{11D08826-4BA8-5330-7E0E-CAB1DAE5DF12}" dt="2023-12-12T08:00:14.555" v="69" actId="20577"/>
          <ac:spMkLst>
            <pc:docMk/>
            <pc:sldMk cId="2879831088" sldId="267"/>
            <ac:spMk id="8" creationId="{3762C18D-E88B-4F9A-CB0C-457ACCF76909}"/>
          </ac:spMkLst>
        </pc:spChg>
        <pc:graphicFrameChg chg="mod modGraphic">
          <ac:chgData name="Olufisayo Bassey" userId="S::olufisayo.bassey@arm.com.ng::d1224644-ceeb-44a8-a39b-6241c28520fb" providerId="AD" clId="Web-{11D08826-4BA8-5330-7E0E-CAB1DAE5DF12}" dt="2023-12-12T08:04:18.143" v="74"/>
          <ac:graphicFrameMkLst>
            <pc:docMk/>
            <pc:sldMk cId="2879831088" sldId="267"/>
            <ac:graphicFrameMk id="10" creationId="{FBD8D09C-0FA5-EE5E-3F74-1F502FFF1520}"/>
          </ac:graphicFrameMkLst>
        </pc:graphicFrameChg>
      </pc:sldChg>
      <pc:sldChg chg="modSp">
        <pc:chgData name="Olufisayo Bassey" userId="S::olufisayo.bassey@arm.com.ng::d1224644-ceeb-44a8-a39b-6241c28520fb" providerId="AD" clId="Web-{11D08826-4BA8-5330-7E0E-CAB1DAE5DF12}" dt="2023-12-12T08:06:57.586" v="83" actId="20577"/>
        <pc:sldMkLst>
          <pc:docMk/>
          <pc:sldMk cId="1437205442" sldId="301"/>
        </pc:sldMkLst>
        <pc:spChg chg="mod">
          <ac:chgData name="Olufisayo Bassey" userId="S::olufisayo.bassey@arm.com.ng::d1224644-ceeb-44a8-a39b-6241c28520fb" providerId="AD" clId="Web-{11D08826-4BA8-5330-7E0E-CAB1DAE5DF12}" dt="2023-12-12T08:06:57.586" v="83" actId="20577"/>
          <ac:spMkLst>
            <pc:docMk/>
            <pc:sldMk cId="1437205442" sldId="301"/>
            <ac:spMk id="2" creationId="{67CE9E58-1B21-3E4F-B80C-5DFB048AD5E1}"/>
          </ac:spMkLst>
        </pc:spChg>
      </pc:sldChg>
    </pc:docChg>
  </pc:docChgLst>
  <pc:docChgLst>
    <pc:chgData name="Marvelous Raphael" userId="188937f8-175e-4b0d-91b2-16e3fdd6f737" providerId="ADAL" clId="{FD3EEE32-A156-4FCF-AF4B-F379F0C5A1B0}"/>
    <pc:docChg chg="modSld">
      <pc:chgData name="Marvelous Raphael" userId="188937f8-175e-4b0d-91b2-16e3fdd6f737" providerId="ADAL" clId="{FD3EEE32-A156-4FCF-AF4B-F379F0C5A1B0}" dt="2023-11-29T07:26:53.986" v="3" actId="1035"/>
      <pc:docMkLst>
        <pc:docMk/>
      </pc:docMkLst>
      <pc:sldChg chg="modSp mod">
        <pc:chgData name="Marvelous Raphael" userId="188937f8-175e-4b0d-91b2-16e3fdd6f737" providerId="ADAL" clId="{FD3EEE32-A156-4FCF-AF4B-F379F0C5A1B0}" dt="2023-11-29T07:26:53.986" v="3" actId="1035"/>
        <pc:sldMkLst>
          <pc:docMk/>
          <pc:sldMk cId="3096216115" sldId="263"/>
        </pc:sldMkLst>
        <pc:spChg chg="mod">
          <ac:chgData name="Marvelous Raphael" userId="188937f8-175e-4b0d-91b2-16e3fdd6f737" providerId="ADAL" clId="{FD3EEE32-A156-4FCF-AF4B-F379F0C5A1B0}" dt="2023-11-29T07:26:53.986" v="3" actId="1035"/>
          <ac:spMkLst>
            <pc:docMk/>
            <pc:sldMk cId="3096216115" sldId="263"/>
            <ac:spMk id="11" creationId="{F48AEF4B-BE2C-F308-83BF-80A8C6A19962}"/>
          </ac:spMkLst>
        </pc:spChg>
      </pc:sldChg>
    </pc:docChg>
  </pc:docChgLst>
  <pc:docChgLst>
    <pc:chgData name="Amarachi Abiakam" userId="S::amarachi.abiakam@arm.com.ng::9ba3a740-af7a-4319-a6c0-a53e0b75478b" providerId="AD" clId="Web-{850F44BA-4597-9CDE-C6E7-E9826B6CECE7}"/>
    <pc:docChg chg="modSld">
      <pc:chgData name="Amarachi Abiakam" userId="S::amarachi.abiakam@arm.com.ng::9ba3a740-af7a-4319-a6c0-a53e0b75478b" providerId="AD" clId="Web-{850F44BA-4597-9CDE-C6E7-E9826B6CECE7}" dt="2024-01-03T06:00:18.672" v="154"/>
      <pc:docMkLst>
        <pc:docMk/>
      </pc:docMkLst>
      <pc:sldChg chg="modSp">
        <pc:chgData name="Amarachi Abiakam" userId="S::amarachi.abiakam@arm.com.ng::9ba3a740-af7a-4319-a6c0-a53e0b75478b" providerId="AD" clId="Web-{850F44BA-4597-9CDE-C6E7-E9826B6CECE7}" dt="2024-01-03T05:53:22.933" v="4" actId="20577"/>
        <pc:sldMkLst>
          <pc:docMk/>
          <pc:sldMk cId="1702068235" sldId="266"/>
        </pc:sldMkLst>
        <pc:spChg chg="mod">
          <ac:chgData name="Amarachi Abiakam" userId="S::amarachi.abiakam@arm.com.ng::9ba3a740-af7a-4319-a6c0-a53e0b75478b" providerId="AD" clId="Web-{850F44BA-4597-9CDE-C6E7-E9826B6CECE7}" dt="2024-01-03T05:53:22.933" v="4" actId="20577"/>
          <ac:spMkLst>
            <pc:docMk/>
            <pc:sldMk cId="1702068235" sldId="266"/>
            <ac:spMk id="3" creationId="{33707AE8-DF9F-1149-B991-E1FC584D4ED8}"/>
          </ac:spMkLst>
        </pc:spChg>
      </pc:sldChg>
      <pc:sldChg chg="modSp">
        <pc:chgData name="Amarachi Abiakam" userId="S::amarachi.abiakam@arm.com.ng::9ba3a740-af7a-4319-a6c0-a53e0b75478b" providerId="AD" clId="Web-{850F44BA-4597-9CDE-C6E7-E9826B6CECE7}" dt="2024-01-03T06:00:18.672" v="154"/>
        <pc:sldMkLst>
          <pc:docMk/>
          <pc:sldMk cId="2879831088" sldId="267"/>
        </pc:sldMkLst>
        <pc:graphicFrameChg chg="mod modGraphic">
          <ac:chgData name="Amarachi Abiakam" userId="S::amarachi.abiakam@arm.com.ng::9ba3a740-af7a-4319-a6c0-a53e0b75478b" providerId="AD" clId="Web-{850F44BA-4597-9CDE-C6E7-E9826B6CECE7}" dt="2024-01-03T06:00:18.672" v="154"/>
          <ac:graphicFrameMkLst>
            <pc:docMk/>
            <pc:sldMk cId="2879831088" sldId="267"/>
            <ac:graphicFrameMk id="11" creationId="{F2BC14E6-CACF-3042-9D3C-5FAEB2E0B47F}"/>
          </ac:graphicFrameMkLst>
        </pc:graphicFrameChg>
      </pc:sldChg>
    </pc:docChg>
  </pc:docChgLst>
  <pc:docChgLst>
    <pc:chgData name="Raymond Ugboh" userId="2d6fe8a2-84f0-405c-bcef-162dae486f67" providerId="ADAL" clId="{AF18B8A2-4B0F-4C66-8A04-5B4B9A6E0D50}"/>
    <pc:docChg chg="modSld sldOrd">
      <pc:chgData name="Raymond Ugboh" userId="2d6fe8a2-84f0-405c-bcef-162dae486f67" providerId="ADAL" clId="{AF18B8A2-4B0F-4C66-8A04-5B4B9A6E0D50}" dt="2024-01-12T12:09:50.938" v="83" actId="20577"/>
      <pc:docMkLst>
        <pc:docMk/>
      </pc:docMkLst>
      <pc:sldChg chg="modSp mod">
        <pc:chgData name="Raymond Ugboh" userId="2d6fe8a2-84f0-405c-bcef-162dae486f67" providerId="ADAL" clId="{AF18B8A2-4B0F-4C66-8A04-5B4B9A6E0D50}" dt="2024-01-12T12:06:59.981" v="16" actId="20577"/>
        <pc:sldMkLst>
          <pc:docMk/>
          <pc:sldMk cId="3599922723" sldId="315"/>
        </pc:sldMkLst>
        <pc:graphicFrameChg chg="modGraphic">
          <ac:chgData name="Raymond Ugboh" userId="2d6fe8a2-84f0-405c-bcef-162dae486f67" providerId="ADAL" clId="{AF18B8A2-4B0F-4C66-8A04-5B4B9A6E0D50}" dt="2024-01-12T10:44:01.538" v="5" actId="20577"/>
          <ac:graphicFrameMkLst>
            <pc:docMk/>
            <pc:sldMk cId="3599922723" sldId="315"/>
            <ac:graphicFrameMk id="9" creationId="{C35D7F96-28AC-DC8E-FBAF-B043524B8899}"/>
          </ac:graphicFrameMkLst>
        </pc:graphicFrameChg>
        <pc:graphicFrameChg chg="modGraphic">
          <ac:chgData name="Raymond Ugboh" userId="2d6fe8a2-84f0-405c-bcef-162dae486f67" providerId="ADAL" clId="{AF18B8A2-4B0F-4C66-8A04-5B4B9A6E0D50}" dt="2024-01-12T12:06:59.981" v="16" actId="20577"/>
          <ac:graphicFrameMkLst>
            <pc:docMk/>
            <pc:sldMk cId="3599922723" sldId="315"/>
            <ac:graphicFrameMk id="12" creationId="{1FDEC35C-6BAF-222C-4F4D-C4523D7D9626}"/>
          </ac:graphicFrameMkLst>
        </pc:graphicFrameChg>
      </pc:sldChg>
      <pc:sldChg chg="modSp mod ord">
        <pc:chgData name="Raymond Ugboh" userId="2d6fe8a2-84f0-405c-bcef-162dae486f67" providerId="ADAL" clId="{AF18B8A2-4B0F-4C66-8A04-5B4B9A6E0D50}" dt="2024-01-12T12:09:50.938" v="83" actId="20577"/>
        <pc:sldMkLst>
          <pc:docMk/>
          <pc:sldMk cId="4228332250" sldId="316"/>
        </pc:sldMkLst>
        <pc:graphicFrameChg chg="modGraphic">
          <ac:chgData name="Raymond Ugboh" userId="2d6fe8a2-84f0-405c-bcef-162dae486f67" providerId="ADAL" clId="{AF18B8A2-4B0F-4C66-8A04-5B4B9A6E0D50}" dt="2024-01-12T12:09:50.938" v="83" actId="20577"/>
          <ac:graphicFrameMkLst>
            <pc:docMk/>
            <pc:sldMk cId="4228332250" sldId="316"/>
            <ac:graphicFrameMk id="7" creationId="{670739BF-B3C2-D2E1-017E-799F1FA77B9C}"/>
          </ac:graphicFrameMkLst>
        </pc:graphicFrameChg>
      </pc:sldChg>
    </pc:docChg>
  </pc:docChgLst>
  <pc:docChgLst>
    <pc:chgData name="Esther Olaosun" userId="S::esther.olaosun@arm.com.ng::2f52657e-575b-4687-882d-9965def31ed2" providerId="AD" clId="Web-{A1B38649-5832-FB1B-28CD-B784BC8D08C4}"/>
    <pc:docChg chg="modSld">
      <pc:chgData name="Esther Olaosun" userId="S::esther.olaosun@arm.com.ng::2f52657e-575b-4687-882d-9965def31ed2" providerId="AD" clId="Web-{A1B38649-5832-FB1B-28CD-B784BC8D08C4}" dt="2024-01-04T17:08:31.495" v="85"/>
      <pc:docMkLst>
        <pc:docMk/>
      </pc:docMkLst>
      <pc:sldChg chg="modSp">
        <pc:chgData name="Esther Olaosun" userId="S::esther.olaosun@arm.com.ng::2f52657e-575b-4687-882d-9965def31ed2" providerId="AD" clId="Web-{A1B38649-5832-FB1B-28CD-B784BC8D08C4}" dt="2024-01-04T17:08:31.495" v="85"/>
        <pc:sldMkLst>
          <pc:docMk/>
          <pc:sldMk cId="2879831088" sldId="267"/>
        </pc:sldMkLst>
        <pc:graphicFrameChg chg="mod modGraphic">
          <ac:chgData name="Esther Olaosun" userId="S::esther.olaosun@arm.com.ng::2f52657e-575b-4687-882d-9965def31ed2" providerId="AD" clId="Web-{A1B38649-5832-FB1B-28CD-B784BC8D08C4}" dt="2024-01-04T17:08:31.495" v="85"/>
          <ac:graphicFrameMkLst>
            <pc:docMk/>
            <pc:sldMk cId="2879831088" sldId="267"/>
            <ac:graphicFrameMk id="10" creationId="{FBD8D09C-0FA5-EE5E-3F74-1F502FFF1520}"/>
          </ac:graphicFrameMkLst>
        </pc:graphicFrameChg>
      </pc:sldChg>
      <pc:sldChg chg="modSp">
        <pc:chgData name="Esther Olaosun" userId="S::esther.olaosun@arm.com.ng::2f52657e-575b-4687-882d-9965def31ed2" providerId="AD" clId="Web-{A1B38649-5832-FB1B-28CD-B784BC8D08C4}" dt="2024-01-04T17:08:21.589" v="80"/>
        <pc:sldMkLst>
          <pc:docMk/>
          <pc:sldMk cId="3856182404" sldId="302"/>
        </pc:sldMkLst>
        <pc:graphicFrameChg chg="mod modGraphic">
          <ac:chgData name="Esther Olaosun" userId="S::esther.olaosun@arm.com.ng::2f52657e-575b-4687-882d-9965def31ed2" providerId="AD" clId="Web-{A1B38649-5832-FB1B-28CD-B784BC8D08C4}" dt="2024-01-04T17:08:21.589" v="80"/>
          <ac:graphicFrameMkLst>
            <pc:docMk/>
            <pc:sldMk cId="3856182404" sldId="302"/>
            <ac:graphicFrameMk id="10" creationId="{FBD8D09C-0FA5-EE5E-3F74-1F502FFF1520}"/>
          </ac:graphicFrameMkLst>
        </pc:graphicFrameChg>
        <pc:graphicFrameChg chg="mod modGraphic">
          <ac:chgData name="Esther Olaosun" userId="S::esther.olaosun@arm.com.ng::2f52657e-575b-4687-882d-9965def31ed2" providerId="AD" clId="Web-{A1B38649-5832-FB1B-28CD-B784BC8D08C4}" dt="2024-01-04T17:06:38.210" v="72" actId="1076"/>
          <ac:graphicFrameMkLst>
            <pc:docMk/>
            <pc:sldMk cId="3856182404" sldId="302"/>
            <ac:graphicFrameMk id="13" creationId="{0EFB4118-44BC-3989-AAD8-B55685D14B27}"/>
          </ac:graphicFrameMkLst>
        </pc:graphicFrameChg>
        <pc:graphicFrameChg chg="mod modGraphic">
          <ac:chgData name="Esther Olaosun" userId="S::esther.olaosun@arm.com.ng::2f52657e-575b-4687-882d-9965def31ed2" providerId="AD" clId="Web-{A1B38649-5832-FB1B-28CD-B784BC8D08C4}" dt="2024-01-04T17:06:50.210" v="73" actId="1076"/>
          <ac:graphicFrameMkLst>
            <pc:docMk/>
            <pc:sldMk cId="3856182404" sldId="302"/>
            <ac:graphicFrameMk id="14" creationId="{8D186960-E6BD-6EBE-1FC0-1C50FCCF6A2B}"/>
          </ac:graphicFrameMkLst>
        </pc:graphicFrameChg>
      </pc:sldChg>
      <pc:sldChg chg="modSp">
        <pc:chgData name="Esther Olaosun" userId="S::esther.olaosun@arm.com.ng::2f52657e-575b-4687-882d-9965def31ed2" providerId="AD" clId="Web-{A1B38649-5832-FB1B-28CD-B784BC8D08C4}" dt="2024-01-04T17:08:09.916" v="75"/>
        <pc:sldMkLst>
          <pc:docMk/>
          <pc:sldMk cId="3072444256" sldId="304"/>
        </pc:sldMkLst>
        <pc:graphicFrameChg chg="mod modGraphic">
          <ac:chgData name="Esther Olaosun" userId="S::esther.olaosun@arm.com.ng::2f52657e-575b-4687-882d-9965def31ed2" providerId="AD" clId="Web-{A1B38649-5832-FB1B-28CD-B784BC8D08C4}" dt="2024-01-04T17:08:09.916" v="75"/>
          <ac:graphicFrameMkLst>
            <pc:docMk/>
            <pc:sldMk cId="3072444256" sldId="304"/>
            <ac:graphicFrameMk id="6" creationId="{3BE62F3D-A70B-D7ED-2B4B-ED163C7B4208}"/>
          </ac:graphicFrameMkLst>
        </pc:graphicFrameChg>
        <pc:graphicFrameChg chg="mod modGraphic">
          <ac:chgData name="Esther Olaosun" userId="S::esther.olaosun@arm.com.ng::2f52657e-575b-4687-882d-9965def31ed2" providerId="AD" clId="Web-{A1B38649-5832-FB1B-28CD-B784BC8D08C4}" dt="2024-01-04T16:10:10.252" v="3"/>
          <ac:graphicFrameMkLst>
            <pc:docMk/>
            <pc:sldMk cId="3072444256" sldId="304"/>
            <ac:graphicFrameMk id="10" creationId="{FBD8D09C-0FA5-EE5E-3F74-1F502FFF1520}"/>
          </ac:graphicFrameMkLst>
        </pc:graphicFrameChg>
      </pc:sldChg>
    </pc:docChg>
  </pc:docChgLst>
  <pc:docChgLst>
    <pc:chgData name="Amarachi Abiakam" userId="S::amarachi.abiakam@arm.com.ng::9ba3a740-af7a-4319-a6c0-a53e0b75478b" providerId="AD" clId="Web-{023ABCC1-4B18-6441-D39B-2645D41B0E60}"/>
    <pc:docChg chg="modSld">
      <pc:chgData name="Amarachi Abiakam" userId="S::amarachi.abiakam@arm.com.ng::9ba3a740-af7a-4319-a6c0-a53e0b75478b" providerId="AD" clId="Web-{023ABCC1-4B18-6441-D39B-2645D41B0E60}" dt="2024-01-04T08:17:17.894" v="13"/>
      <pc:docMkLst>
        <pc:docMk/>
      </pc:docMkLst>
      <pc:sldChg chg="modSp">
        <pc:chgData name="Amarachi Abiakam" userId="S::amarachi.abiakam@arm.com.ng::9ba3a740-af7a-4319-a6c0-a53e0b75478b" providerId="AD" clId="Web-{023ABCC1-4B18-6441-D39B-2645D41B0E60}" dt="2024-01-04T08:16:33.455" v="5"/>
        <pc:sldMkLst>
          <pc:docMk/>
          <pc:sldMk cId="3856182404" sldId="302"/>
        </pc:sldMkLst>
        <pc:graphicFrameChg chg="mod modGraphic">
          <ac:chgData name="Amarachi Abiakam" userId="S::amarachi.abiakam@arm.com.ng::9ba3a740-af7a-4319-a6c0-a53e0b75478b" providerId="AD" clId="Web-{023ABCC1-4B18-6441-D39B-2645D41B0E60}" dt="2024-01-04T08:16:33.455" v="5"/>
          <ac:graphicFrameMkLst>
            <pc:docMk/>
            <pc:sldMk cId="3856182404" sldId="302"/>
            <ac:graphicFrameMk id="9" creationId="{C35D7F96-28AC-DC8E-FBAF-B043524B8899}"/>
          </ac:graphicFrameMkLst>
        </pc:graphicFrameChg>
      </pc:sldChg>
      <pc:sldChg chg="modSp">
        <pc:chgData name="Amarachi Abiakam" userId="S::amarachi.abiakam@arm.com.ng::9ba3a740-af7a-4319-a6c0-a53e0b75478b" providerId="AD" clId="Web-{023ABCC1-4B18-6441-D39B-2645D41B0E60}" dt="2024-01-04T08:17:17.894" v="13"/>
        <pc:sldMkLst>
          <pc:docMk/>
          <pc:sldMk cId="3072444256" sldId="304"/>
        </pc:sldMkLst>
        <pc:graphicFrameChg chg="mod modGraphic">
          <ac:chgData name="Amarachi Abiakam" userId="S::amarachi.abiakam@arm.com.ng::9ba3a740-af7a-4319-a6c0-a53e0b75478b" providerId="AD" clId="Web-{023ABCC1-4B18-6441-D39B-2645D41B0E60}" dt="2024-01-04T08:17:17.894" v="13"/>
          <ac:graphicFrameMkLst>
            <pc:docMk/>
            <pc:sldMk cId="3072444256" sldId="304"/>
            <ac:graphicFrameMk id="9" creationId="{C35D7F96-28AC-DC8E-FBAF-B043524B8899}"/>
          </ac:graphicFrameMkLst>
        </pc:graphicFrameChg>
      </pc:sldChg>
    </pc:docChg>
  </pc:docChgLst>
  <pc:docChgLst>
    <pc:chgData name="Amarachi Abiakam" userId="S::amarachi.abiakam@arm.com.ng::9ba3a740-af7a-4319-a6c0-a53e0b75478b" providerId="AD" clId="Web-{608A30D8-B366-B825-18C1-A98B42F2C0F6}"/>
    <pc:docChg chg="modSld sldOrd">
      <pc:chgData name="Amarachi Abiakam" userId="S::amarachi.abiakam@arm.com.ng::9ba3a740-af7a-4319-a6c0-a53e0b75478b" providerId="AD" clId="Web-{608A30D8-B366-B825-18C1-A98B42F2C0F6}" dt="2024-01-11T09:39:47.167" v="100" actId="14100"/>
      <pc:docMkLst>
        <pc:docMk/>
      </pc:docMkLst>
      <pc:sldChg chg="modSp">
        <pc:chgData name="Amarachi Abiakam" userId="S::amarachi.abiakam@arm.com.ng::9ba3a740-af7a-4319-a6c0-a53e0b75478b" providerId="AD" clId="Web-{608A30D8-B366-B825-18C1-A98B42F2C0F6}" dt="2024-01-11T09:31:22.088" v="47"/>
        <pc:sldMkLst>
          <pc:docMk/>
          <pc:sldMk cId="2879831088" sldId="267"/>
        </pc:sldMkLst>
        <pc:graphicFrameChg chg="mod modGraphic">
          <ac:chgData name="Amarachi Abiakam" userId="S::amarachi.abiakam@arm.com.ng::9ba3a740-af7a-4319-a6c0-a53e0b75478b" providerId="AD" clId="Web-{608A30D8-B366-B825-18C1-A98B42F2C0F6}" dt="2024-01-11T09:31:22.088" v="47"/>
          <ac:graphicFrameMkLst>
            <pc:docMk/>
            <pc:sldMk cId="2879831088" sldId="267"/>
            <ac:graphicFrameMk id="10" creationId="{FBD8D09C-0FA5-EE5E-3F74-1F502FFF1520}"/>
          </ac:graphicFrameMkLst>
        </pc:graphicFrameChg>
      </pc:sldChg>
      <pc:sldChg chg="addSp delSp modSp">
        <pc:chgData name="Amarachi Abiakam" userId="S::amarachi.abiakam@arm.com.ng::9ba3a740-af7a-4319-a6c0-a53e0b75478b" providerId="AD" clId="Web-{608A30D8-B366-B825-18C1-A98B42F2C0F6}" dt="2024-01-11T09:37:10.990" v="88" actId="14100"/>
        <pc:sldMkLst>
          <pc:docMk/>
          <pc:sldMk cId="1437205442" sldId="301"/>
        </pc:sldMkLst>
        <pc:graphicFrameChg chg="add mod">
          <ac:chgData name="Amarachi Abiakam" userId="S::amarachi.abiakam@arm.com.ng::9ba3a740-af7a-4319-a6c0-a53e0b75478b" providerId="AD" clId="Web-{608A30D8-B366-B825-18C1-A98B42F2C0F6}" dt="2024-01-11T09:37:10.990" v="88" actId="14100"/>
          <ac:graphicFrameMkLst>
            <pc:docMk/>
            <pc:sldMk cId="1437205442" sldId="301"/>
            <ac:graphicFrameMk id="11" creationId="{00000000-0008-0000-0000-000003000000}"/>
          </ac:graphicFrameMkLst>
        </pc:graphicFrameChg>
        <pc:graphicFrameChg chg="del">
          <ac:chgData name="Amarachi Abiakam" userId="S::amarachi.abiakam@arm.com.ng::9ba3a740-af7a-4319-a6c0-a53e0b75478b" providerId="AD" clId="Web-{608A30D8-B366-B825-18C1-A98B42F2C0F6}" dt="2024-01-11T09:36:23.723" v="80"/>
          <ac:graphicFrameMkLst>
            <pc:docMk/>
            <pc:sldMk cId="1437205442" sldId="301"/>
            <ac:graphicFrameMk id="14" creationId="{00000000-0008-0000-0000-000003000000}"/>
          </ac:graphicFrameMkLst>
        </pc:graphicFrameChg>
        <pc:graphicFrameChg chg="mod modGraphic">
          <ac:chgData name="Amarachi Abiakam" userId="S::amarachi.abiakam@arm.com.ng::9ba3a740-af7a-4319-a6c0-a53e0b75478b" providerId="AD" clId="Web-{608A30D8-B366-B825-18C1-A98B42F2C0F6}" dt="2024-01-11T09:30:16.648" v="27"/>
          <ac:graphicFrameMkLst>
            <pc:docMk/>
            <pc:sldMk cId="1437205442" sldId="301"/>
            <ac:graphicFrameMk id="18" creationId="{B260E630-EDEA-A6F9-EB7A-C07C368679B7}"/>
          </ac:graphicFrameMkLst>
        </pc:graphicFrameChg>
      </pc:sldChg>
      <pc:sldChg chg="modSp">
        <pc:chgData name="Amarachi Abiakam" userId="S::amarachi.abiakam@arm.com.ng::9ba3a740-af7a-4319-a6c0-a53e0b75478b" providerId="AD" clId="Web-{608A30D8-B366-B825-18C1-A98B42F2C0F6}" dt="2024-01-11T09:33:59.546" v="75"/>
        <pc:sldMkLst>
          <pc:docMk/>
          <pc:sldMk cId="3856182404" sldId="302"/>
        </pc:sldMkLst>
        <pc:graphicFrameChg chg="mod modGraphic">
          <ac:chgData name="Amarachi Abiakam" userId="S::amarachi.abiakam@arm.com.ng::9ba3a740-af7a-4319-a6c0-a53e0b75478b" providerId="AD" clId="Web-{608A30D8-B366-B825-18C1-A98B42F2C0F6}" dt="2024-01-11T09:33:59.546" v="75"/>
          <ac:graphicFrameMkLst>
            <pc:docMk/>
            <pc:sldMk cId="3856182404" sldId="302"/>
            <ac:graphicFrameMk id="10" creationId="{FBD8D09C-0FA5-EE5E-3F74-1F502FFF1520}"/>
          </ac:graphicFrameMkLst>
        </pc:graphicFrameChg>
      </pc:sldChg>
      <pc:sldChg chg="addSp delSp modSp">
        <pc:chgData name="Amarachi Abiakam" userId="S::amarachi.abiakam@arm.com.ng::9ba3a740-af7a-4319-a6c0-a53e0b75478b" providerId="AD" clId="Web-{608A30D8-B366-B825-18C1-A98B42F2C0F6}" dt="2024-01-11T09:38:38.321" v="94" actId="14100"/>
        <pc:sldMkLst>
          <pc:docMk/>
          <pc:sldMk cId="1575037454" sldId="303"/>
        </pc:sldMkLst>
        <pc:graphicFrameChg chg="del">
          <ac:chgData name="Amarachi Abiakam" userId="S::amarachi.abiakam@arm.com.ng::9ba3a740-af7a-4319-a6c0-a53e0b75478b" providerId="AD" clId="Web-{608A30D8-B366-B825-18C1-A98B42F2C0F6}" dt="2024-01-11T09:37:22.818" v="89"/>
          <ac:graphicFrameMkLst>
            <pc:docMk/>
            <pc:sldMk cId="1575037454" sldId="303"/>
            <ac:graphicFrameMk id="6" creationId="{00000000-0008-0000-0100-000003000000}"/>
          </ac:graphicFrameMkLst>
        </pc:graphicFrameChg>
        <pc:graphicFrameChg chg="add mod">
          <ac:chgData name="Amarachi Abiakam" userId="S::amarachi.abiakam@arm.com.ng::9ba3a740-af7a-4319-a6c0-a53e0b75478b" providerId="AD" clId="Web-{608A30D8-B366-B825-18C1-A98B42F2C0F6}" dt="2024-01-11T09:38:38.321" v="94" actId="14100"/>
          <ac:graphicFrameMkLst>
            <pc:docMk/>
            <pc:sldMk cId="1575037454" sldId="303"/>
            <ac:graphicFrameMk id="9" creationId="{00000000-0008-0000-0100-000003000000}"/>
          </ac:graphicFrameMkLst>
        </pc:graphicFrameChg>
        <pc:graphicFrameChg chg="mod modGraphic">
          <ac:chgData name="Amarachi Abiakam" userId="S::amarachi.abiakam@arm.com.ng::9ba3a740-af7a-4319-a6c0-a53e0b75478b" providerId="AD" clId="Web-{608A30D8-B366-B825-18C1-A98B42F2C0F6}" dt="2024-01-11T09:29:49.304" v="13"/>
          <ac:graphicFrameMkLst>
            <pc:docMk/>
            <pc:sldMk cId="1575037454" sldId="303"/>
            <ac:graphicFrameMk id="10" creationId="{2BBCA25C-9EE4-AF4C-9B82-9E03A9DB00DC}"/>
          </ac:graphicFrameMkLst>
        </pc:graphicFrameChg>
      </pc:sldChg>
      <pc:sldChg chg="addSp delSp modSp ord">
        <pc:chgData name="Amarachi Abiakam" userId="S::amarachi.abiakam@arm.com.ng::9ba3a740-af7a-4319-a6c0-a53e0b75478b" providerId="AD" clId="Web-{608A30D8-B366-B825-18C1-A98B42F2C0F6}" dt="2024-01-11T09:39:47.167" v="100" actId="14100"/>
        <pc:sldMkLst>
          <pc:docMk/>
          <pc:sldMk cId="831407882" sldId="305"/>
        </pc:sldMkLst>
        <pc:graphicFrameChg chg="mod modGraphic">
          <ac:chgData name="Amarachi Abiakam" userId="S::amarachi.abiakam@arm.com.ng::9ba3a740-af7a-4319-a6c0-a53e0b75478b" providerId="AD" clId="Web-{608A30D8-B366-B825-18C1-A98B42F2C0F6}" dt="2024-01-11T09:29:19.021" v="9"/>
          <ac:graphicFrameMkLst>
            <pc:docMk/>
            <pc:sldMk cId="831407882" sldId="305"/>
            <ac:graphicFrameMk id="6" creationId="{4C835AFA-14BA-5287-A26D-F127927F7C13}"/>
          </ac:graphicFrameMkLst>
        </pc:graphicFrameChg>
        <pc:graphicFrameChg chg="del">
          <ac:chgData name="Amarachi Abiakam" userId="S::amarachi.abiakam@arm.com.ng::9ba3a740-af7a-4319-a6c0-a53e0b75478b" providerId="AD" clId="Web-{608A30D8-B366-B825-18C1-A98B42F2C0F6}" dt="2024-01-11T09:38:59.806" v="95"/>
          <ac:graphicFrameMkLst>
            <pc:docMk/>
            <pc:sldMk cId="831407882" sldId="305"/>
            <ac:graphicFrameMk id="8" creationId="{00000000-0008-0000-0200-000003000000}"/>
          </ac:graphicFrameMkLst>
        </pc:graphicFrameChg>
        <pc:graphicFrameChg chg="add mod">
          <ac:chgData name="Amarachi Abiakam" userId="S::amarachi.abiakam@arm.com.ng::9ba3a740-af7a-4319-a6c0-a53e0b75478b" providerId="AD" clId="Web-{608A30D8-B366-B825-18C1-A98B42F2C0F6}" dt="2024-01-11T09:39:47.167" v="100" actId="14100"/>
          <ac:graphicFrameMkLst>
            <pc:docMk/>
            <pc:sldMk cId="831407882" sldId="305"/>
            <ac:graphicFrameMk id="12" creationId="{00000000-0008-0000-0200-000003000000}"/>
          </ac:graphicFrameMkLst>
        </pc:graphicFrameChg>
      </pc:sldChg>
    </pc:docChg>
  </pc:docChgLst>
  <pc:docChgLst>
    <pc:chgData name="Elizabeth Oyejola" userId="S::elizabeth.oyejola@arm.com.ng::e6c15034-9825-4987-aa25-4488fe42962f" providerId="AD" clId="Web-{746CCD77-0929-BC6D-6D31-A3F182FAE59F}"/>
    <pc:docChg chg="modSld">
      <pc:chgData name="Elizabeth Oyejola" userId="S::elizabeth.oyejola@arm.com.ng::e6c15034-9825-4987-aa25-4488fe42962f" providerId="AD" clId="Web-{746CCD77-0929-BC6D-6D31-A3F182FAE59F}" dt="2024-02-03T19:11:20.333" v="175"/>
      <pc:docMkLst>
        <pc:docMk/>
      </pc:docMkLst>
      <pc:sldChg chg="modSp">
        <pc:chgData name="Elizabeth Oyejola" userId="S::elizabeth.oyejola@arm.com.ng::e6c15034-9825-4987-aa25-4488fe42962f" providerId="AD" clId="Web-{746CCD77-0929-BC6D-6D31-A3F182FAE59F}" dt="2024-02-03T19:11:20.333" v="175"/>
        <pc:sldMkLst>
          <pc:docMk/>
          <pc:sldMk cId="2269620545" sldId="307"/>
        </pc:sldMkLst>
        <pc:graphicFrameChg chg="mod modGraphic">
          <ac:chgData name="Elizabeth Oyejola" userId="S::elizabeth.oyejola@arm.com.ng::e6c15034-9825-4987-aa25-4488fe42962f" providerId="AD" clId="Web-{746CCD77-0929-BC6D-6D31-A3F182FAE59F}" dt="2024-02-03T19:11:20.333" v="175"/>
          <ac:graphicFrameMkLst>
            <pc:docMk/>
            <pc:sldMk cId="2269620545" sldId="307"/>
            <ac:graphicFrameMk id="6" creationId="{5CB9D849-E9AC-84A3-0726-9531A7E471F6}"/>
          </ac:graphicFrameMkLst>
        </pc:graphicFrameChg>
      </pc:sldChg>
      <pc:sldChg chg="modSp">
        <pc:chgData name="Elizabeth Oyejola" userId="S::elizabeth.oyejola@arm.com.ng::e6c15034-9825-4987-aa25-4488fe42962f" providerId="AD" clId="Web-{746CCD77-0929-BC6D-6D31-A3F182FAE59F}" dt="2024-02-03T19:10:45.097" v="172"/>
        <pc:sldMkLst>
          <pc:docMk/>
          <pc:sldMk cId="4232520244" sldId="308"/>
        </pc:sldMkLst>
        <pc:graphicFrameChg chg="mod modGraphic">
          <ac:chgData name="Elizabeth Oyejola" userId="S::elizabeth.oyejola@arm.com.ng::e6c15034-9825-4987-aa25-4488fe42962f" providerId="AD" clId="Web-{746CCD77-0929-BC6D-6D31-A3F182FAE59F}" dt="2024-02-03T19:09:02.375" v="137"/>
          <ac:graphicFrameMkLst>
            <pc:docMk/>
            <pc:sldMk cId="4232520244" sldId="308"/>
            <ac:graphicFrameMk id="9" creationId="{C35D7F96-28AC-DC8E-FBAF-B043524B8899}"/>
          </ac:graphicFrameMkLst>
        </pc:graphicFrameChg>
        <pc:graphicFrameChg chg="mod modGraphic">
          <ac:chgData name="Elizabeth Oyejola" userId="S::elizabeth.oyejola@arm.com.ng::e6c15034-9825-4987-aa25-4488fe42962f" providerId="AD" clId="Web-{746CCD77-0929-BC6D-6D31-A3F182FAE59F}" dt="2024-02-03T19:10:45.097" v="172"/>
          <ac:graphicFrameMkLst>
            <pc:docMk/>
            <pc:sldMk cId="4232520244" sldId="308"/>
            <ac:graphicFrameMk id="12" creationId="{1FDEC35C-6BAF-222C-4F4D-C4523D7D9626}"/>
          </ac:graphicFrameMkLst>
        </pc:graphicFrameChg>
      </pc:sldChg>
      <pc:sldChg chg="modSp">
        <pc:chgData name="Elizabeth Oyejola" userId="S::elizabeth.oyejola@arm.com.ng::e6c15034-9825-4987-aa25-4488fe42962f" providerId="AD" clId="Web-{746CCD77-0929-BC6D-6D31-A3F182FAE59F}" dt="2024-02-03T19:10:12.440" v="169"/>
        <pc:sldMkLst>
          <pc:docMk/>
          <pc:sldMk cId="520482404" sldId="310"/>
        </pc:sldMkLst>
        <pc:graphicFrameChg chg="mod modGraphic">
          <ac:chgData name="Elizabeth Oyejola" userId="S::elizabeth.oyejola@arm.com.ng::e6c15034-9825-4987-aa25-4488fe42962f" providerId="AD" clId="Web-{746CCD77-0929-BC6D-6D31-A3F182FAE59F}" dt="2024-02-03T19:10:12.440" v="169"/>
          <ac:graphicFrameMkLst>
            <pc:docMk/>
            <pc:sldMk cId="520482404" sldId="310"/>
            <ac:graphicFrameMk id="9" creationId="{C35D7F96-28AC-DC8E-FBAF-B043524B8899}"/>
          </ac:graphicFrameMkLst>
        </pc:graphicFrameChg>
        <pc:graphicFrameChg chg="mod modGraphic">
          <ac:chgData name="Elizabeth Oyejola" userId="S::elizabeth.oyejola@arm.com.ng::e6c15034-9825-4987-aa25-4488fe42962f" providerId="AD" clId="Web-{746CCD77-0929-BC6D-6D31-A3F182FAE59F}" dt="2024-02-03T19:01:17.953" v="125"/>
          <ac:graphicFrameMkLst>
            <pc:docMk/>
            <pc:sldMk cId="520482404" sldId="310"/>
            <ac:graphicFrameMk id="12" creationId="{1FDEC35C-6BAF-222C-4F4D-C4523D7D9626}"/>
          </ac:graphicFrameMkLst>
        </pc:graphicFrameChg>
      </pc:sldChg>
      <pc:sldChg chg="modSp">
        <pc:chgData name="Elizabeth Oyejola" userId="S::elizabeth.oyejola@arm.com.ng::e6c15034-9825-4987-aa25-4488fe42962f" providerId="AD" clId="Web-{746CCD77-0929-BC6D-6D31-A3F182FAE59F}" dt="2024-02-03T18:48:16.175" v="121" actId="20577"/>
        <pc:sldMkLst>
          <pc:docMk/>
          <pc:sldMk cId="3599922723" sldId="315"/>
        </pc:sldMkLst>
        <pc:spChg chg="mod">
          <ac:chgData name="Elizabeth Oyejola" userId="S::elizabeth.oyejola@arm.com.ng::e6c15034-9825-4987-aa25-4488fe42962f" providerId="AD" clId="Web-{746CCD77-0929-BC6D-6D31-A3F182FAE59F}" dt="2024-02-03T18:48:16.175" v="121" actId="20577"/>
          <ac:spMkLst>
            <pc:docMk/>
            <pc:sldMk cId="3599922723" sldId="315"/>
            <ac:spMk id="7" creationId="{7510B250-24C1-E33F-BB01-48A29E93FD78}"/>
          </ac:spMkLst>
        </pc:spChg>
      </pc:sldChg>
      <pc:sldChg chg="modSp">
        <pc:chgData name="Elizabeth Oyejola" userId="S::elizabeth.oyejola@arm.com.ng::e6c15034-9825-4987-aa25-4488fe42962f" providerId="AD" clId="Web-{746CCD77-0929-BC6D-6D31-A3F182FAE59F}" dt="2024-02-03T19:08:42.093" v="129"/>
        <pc:sldMkLst>
          <pc:docMk/>
          <pc:sldMk cId="2586096750" sldId="317"/>
        </pc:sldMkLst>
        <pc:graphicFrameChg chg="mod modGraphic">
          <ac:chgData name="Elizabeth Oyejola" userId="S::elizabeth.oyejola@arm.com.ng::e6c15034-9825-4987-aa25-4488fe42962f" providerId="AD" clId="Web-{746CCD77-0929-BC6D-6D31-A3F182FAE59F}" dt="2024-02-03T19:08:42.093" v="129"/>
          <ac:graphicFrameMkLst>
            <pc:docMk/>
            <pc:sldMk cId="2586096750" sldId="317"/>
            <ac:graphicFrameMk id="9" creationId="{BB674F76-1173-AE5E-7715-994983525F26}"/>
          </ac:graphicFrameMkLst>
        </pc:graphicFrameChg>
      </pc:sldChg>
    </pc:docChg>
  </pc:docChgLst>
  <pc:docChgLst>
    <pc:chgData name="Nuale Graham" userId="S::nuale.graham@arm.com.ng::3921300a-f7e0-43d4-bbfb-2b8bc62b5537" providerId="AD" clId="Web-{98288628-F88F-5A25-3990-927516ADD3A1}"/>
    <pc:docChg chg="delSld modSld">
      <pc:chgData name="Nuale Graham" userId="S::nuale.graham@arm.com.ng::3921300a-f7e0-43d4-bbfb-2b8bc62b5537" providerId="AD" clId="Web-{98288628-F88F-5A25-3990-927516ADD3A1}" dt="2024-01-11T13:58:19.268" v="88"/>
      <pc:docMkLst>
        <pc:docMk/>
      </pc:docMkLst>
      <pc:sldChg chg="modSp">
        <pc:chgData name="Nuale Graham" userId="S::nuale.graham@arm.com.ng::3921300a-f7e0-43d4-bbfb-2b8bc62b5537" providerId="AD" clId="Web-{98288628-F88F-5A25-3990-927516ADD3A1}" dt="2024-01-11T12:06:58.425" v="78"/>
        <pc:sldMkLst>
          <pc:docMk/>
          <pc:sldMk cId="2879831088" sldId="267"/>
        </pc:sldMkLst>
        <pc:graphicFrameChg chg="mod modGraphic">
          <ac:chgData name="Nuale Graham" userId="S::nuale.graham@arm.com.ng::3921300a-f7e0-43d4-bbfb-2b8bc62b5537" providerId="AD" clId="Web-{98288628-F88F-5A25-3990-927516ADD3A1}" dt="2024-01-11T12:06:58.425" v="78"/>
          <ac:graphicFrameMkLst>
            <pc:docMk/>
            <pc:sldMk cId="2879831088" sldId="267"/>
            <ac:graphicFrameMk id="9" creationId="{C35D7F96-28AC-DC8E-FBAF-B043524B8899}"/>
          </ac:graphicFrameMkLst>
        </pc:graphicFrameChg>
      </pc:sldChg>
      <pc:sldChg chg="modSp">
        <pc:chgData name="Nuale Graham" userId="S::nuale.graham@arm.com.ng::3921300a-f7e0-43d4-bbfb-2b8bc62b5537" providerId="AD" clId="Web-{98288628-F88F-5A25-3990-927516ADD3A1}" dt="2024-01-11T12:12:14.811" v="84"/>
        <pc:sldMkLst>
          <pc:docMk/>
          <pc:sldMk cId="3856182404" sldId="302"/>
        </pc:sldMkLst>
        <pc:graphicFrameChg chg="mod modGraphic">
          <ac:chgData name="Nuale Graham" userId="S::nuale.graham@arm.com.ng::3921300a-f7e0-43d4-bbfb-2b8bc62b5537" providerId="AD" clId="Web-{98288628-F88F-5A25-3990-927516ADD3A1}" dt="2024-01-11T12:12:14.811" v="84"/>
          <ac:graphicFrameMkLst>
            <pc:docMk/>
            <pc:sldMk cId="3856182404" sldId="302"/>
            <ac:graphicFrameMk id="9" creationId="{C35D7F96-28AC-DC8E-FBAF-B043524B8899}"/>
          </ac:graphicFrameMkLst>
        </pc:graphicFrameChg>
      </pc:sldChg>
      <pc:sldChg chg="modSp">
        <pc:chgData name="Nuale Graham" userId="S::nuale.graham@arm.com.ng::3921300a-f7e0-43d4-bbfb-2b8bc62b5537" providerId="AD" clId="Web-{98288628-F88F-5A25-3990-927516ADD3A1}" dt="2024-01-11T13:58:19.268" v="88"/>
        <pc:sldMkLst>
          <pc:docMk/>
          <pc:sldMk cId="3072444256" sldId="304"/>
        </pc:sldMkLst>
        <pc:graphicFrameChg chg="mod modGraphic">
          <ac:chgData name="Nuale Graham" userId="S::nuale.graham@arm.com.ng::3921300a-f7e0-43d4-bbfb-2b8bc62b5537" providerId="AD" clId="Web-{98288628-F88F-5A25-3990-927516ADD3A1}" dt="2024-01-11T13:58:19.268" v="88"/>
          <ac:graphicFrameMkLst>
            <pc:docMk/>
            <pc:sldMk cId="3072444256" sldId="304"/>
            <ac:graphicFrameMk id="9" creationId="{C35D7F96-28AC-DC8E-FBAF-B043524B8899}"/>
          </ac:graphicFrameMkLst>
        </pc:graphicFrameChg>
      </pc:sldChg>
      <pc:sldChg chg="modSp">
        <pc:chgData name="Nuale Graham" userId="S::nuale.graham@arm.com.ng::3921300a-f7e0-43d4-bbfb-2b8bc62b5537" providerId="AD" clId="Web-{98288628-F88F-5A25-3990-927516ADD3A1}" dt="2024-01-11T12:03:03.901" v="72"/>
        <pc:sldMkLst>
          <pc:docMk/>
          <pc:sldMk cId="4232520244" sldId="308"/>
        </pc:sldMkLst>
        <pc:graphicFrameChg chg="mod modGraphic">
          <ac:chgData name="Nuale Graham" userId="S::nuale.graham@arm.com.ng::3921300a-f7e0-43d4-bbfb-2b8bc62b5537" providerId="AD" clId="Web-{98288628-F88F-5A25-3990-927516ADD3A1}" dt="2024-01-11T12:02:32.587" v="66"/>
          <ac:graphicFrameMkLst>
            <pc:docMk/>
            <pc:sldMk cId="4232520244" sldId="308"/>
            <ac:graphicFrameMk id="9" creationId="{C35D7F96-28AC-DC8E-FBAF-B043524B8899}"/>
          </ac:graphicFrameMkLst>
        </pc:graphicFrameChg>
        <pc:graphicFrameChg chg="mod modGraphic">
          <ac:chgData name="Nuale Graham" userId="S::nuale.graham@arm.com.ng::3921300a-f7e0-43d4-bbfb-2b8bc62b5537" providerId="AD" clId="Web-{98288628-F88F-5A25-3990-927516ADD3A1}" dt="2024-01-11T12:03:03.901" v="72"/>
          <ac:graphicFrameMkLst>
            <pc:docMk/>
            <pc:sldMk cId="4232520244" sldId="308"/>
            <ac:graphicFrameMk id="12" creationId="{1FDEC35C-6BAF-222C-4F4D-C4523D7D9626}"/>
          </ac:graphicFrameMkLst>
        </pc:graphicFrameChg>
      </pc:sldChg>
      <pc:sldChg chg="modSp">
        <pc:chgData name="Nuale Graham" userId="S::nuale.graham@arm.com.ng::3921300a-f7e0-43d4-bbfb-2b8bc62b5537" providerId="AD" clId="Web-{98288628-F88F-5A25-3990-927516ADD3A1}" dt="2024-01-11T11:49:27.965" v="37"/>
        <pc:sldMkLst>
          <pc:docMk/>
          <pc:sldMk cId="520482404" sldId="310"/>
        </pc:sldMkLst>
        <pc:graphicFrameChg chg="mod modGraphic">
          <ac:chgData name="Nuale Graham" userId="S::nuale.graham@arm.com.ng::3921300a-f7e0-43d4-bbfb-2b8bc62b5537" providerId="AD" clId="Web-{98288628-F88F-5A25-3990-927516ADD3A1}" dt="2024-01-11T11:49:27.965" v="37"/>
          <ac:graphicFrameMkLst>
            <pc:docMk/>
            <pc:sldMk cId="520482404" sldId="310"/>
            <ac:graphicFrameMk id="9" creationId="{C35D7F96-28AC-DC8E-FBAF-B043524B8899}"/>
          </ac:graphicFrameMkLst>
        </pc:graphicFrameChg>
        <pc:graphicFrameChg chg="mod modGraphic">
          <ac:chgData name="Nuale Graham" userId="S::nuale.graham@arm.com.ng::3921300a-f7e0-43d4-bbfb-2b8bc62b5537" providerId="AD" clId="Web-{98288628-F88F-5A25-3990-927516ADD3A1}" dt="2024-01-11T11:48:37.323" v="29"/>
          <ac:graphicFrameMkLst>
            <pc:docMk/>
            <pc:sldMk cId="520482404" sldId="310"/>
            <ac:graphicFrameMk id="12" creationId="{1FDEC35C-6BAF-222C-4F4D-C4523D7D9626}"/>
          </ac:graphicFrameMkLst>
        </pc:graphicFrameChg>
      </pc:sldChg>
      <pc:sldChg chg="modSp">
        <pc:chgData name="Nuale Graham" userId="S::nuale.graham@arm.com.ng::3921300a-f7e0-43d4-bbfb-2b8bc62b5537" providerId="AD" clId="Web-{98288628-F88F-5A25-3990-927516ADD3A1}" dt="2024-01-11T12:01:36.960" v="64"/>
        <pc:sldMkLst>
          <pc:docMk/>
          <pc:sldMk cId="2586096750" sldId="317"/>
        </pc:sldMkLst>
        <pc:graphicFrameChg chg="mod modGraphic">
          <ac:chgData name="Nuale Graham" userId="S::nuale.graham@arm.com.ng::3921300a-f7e0-43d4-bbfb-2b8bc62b5537" providerId="AD" clId="Web-{98288628-F88F-5A25-3990-927516ADD3A1}" dt="2024-01-11T12:01:36.960" v="64"/>
          <ac:graphicFrameMkLst>
            <pc:docMk/>
            <pc:sldMk cId="2586096750" sldId="317"/>
            <ac:graphicFrameMk id="12" creationId="{5CB9D849-E9AC-84A3-0726-9531A7E471F6}"/>
          </ac:graphicFrameMkLst>
        </pc:graphicFrameChg>
      </pc:sldChg>
      <pc:sldChg chg="modSp">
        <pc:chgData name="Nuale Graham" userId="S::nuale.graham@arm.com.ng::3921300a-f7e0-43d4-bbfb-2b8bc62b5537" providerId="AD" clId="Web-{98288628-F88F-5A25-3990-927516ADD3A1}" dt="2024-01-11T11:41:03.260" v="25"/>
        <pc:sldMkLst>
          <pc:docMk/>
          <pc:sldMk cId="831469205" sldId="318"/>
        </pc:sldMkLst>
        <pc:graphicFrameChg chg="mod modGraphic">
          <ac:chgData name="Nuale Graham" userId="S::nuale.graham@arm.com.ng::3921300a-f7e0-43d4-bbfb-2b8bc62b5537" providerId="AD" clId="Web-{98288628-F88F-5A25-3990-927516ADD3A1}" dt="2024-01-11T11:41:03.260" v="25"/>
          <ac:graphicFrameMkLst>
            <pc:docMk/>
            <pc:sldMk cId="831469205" sldId="318"/>
            <ac:graphicFrameMk id="6" creationId="{D752595E-0D9B-6989-8FCE-B175C66BA263}"/>
          </ac:graphicFrameMkLst>
        </pc:graphicFrameChg>
      </pc:sldChg>
      <pc:sldChg chg="modSp">
        <pc:chgData name="Nuale Graham" userId="S::nuale.graham@arm.com.ng::3921300a-f7e0-43d4-bbfb-2b8bc62b5537" providerId="AD" clId="Web-{98288628-F88F-5A25-3990-927516ADD3A1}" dt="2024-01-11T11:51:45.064" v="43"/>
        <pc:sldMkLst>
          <pc:docMk/>
          <pc:sldMk cId="3162631619" sldId="319"/>
        </pc:sldMkLst>
        <pc:graphicFrameChg chg="mod modGraphic">
          <ac:chgData name="Nuale Graham" userId="S::nuale.graham@arm.com.ng::3921300a-f7e0-43d4-bbfb-2b8bc62b5537" providerId="AD" clId="Web-{98288628-F88F-5A25-3990-927516ADD3A1}" dt="2024-01-11T11:51:45.064" v="43"/>
          <ac:graphicFrameMkLst>
            <pc:docMk/>
            <pc:sldMk cId="3162631619" sldId="319"/>
            <ac:graphicFrameMk id="7" creationId="{670739BF-B3C2-D2E1-017E-799F1FA77B9C}"/>
          </ac:graphicFrameMkLst>
        </pc:graphicFrameChg>
      </pc:sldChg>
      <pc:sldChg chg="del">
        <pc:chgData name="Nuale Graham" userId="S::nuale.graham@arm.com.ng::3921300a-f7e0-43d4-bbfb-2b8bc62b5537" providerId="AD" clId="Web-{98288628-F88F-5A25-3990-927516ADD3A1}" dt="2024-01-11T11:52:41.175" v="44"/>
        <pc:sldMkLst>
          <pc:docMk/>
          <pc:sldMk cId="244216698" sldId="320"/>
        </pc:sldMkLst>
      </pc:sldChg>
    </pc:docChg>
  </pc:docChgLst>
  <pc:docChgLst>
    <pc:chgData name="Elizabeth Oyejola" userId="S::elizabeth.oyejola@arm.com.ng::e6c15034-9825-4987-aa25-4488fe42962f" providerId="AD" clId="Web-{0074A2C1-9389-E349-5B34-E460BC51904D}"/>
    <pc:docChg chg="modSld">
      <pc:chgData name="Elizabeth Oyejola" userId="S::elizabeth.oyejola@arm.com.ng::e6c15034-9825-4987-aa25-4488fe42962f" providerId="AD" clId="Web-{0074A2C1-9389-E349-5B34-E460BC51904D}" dt="2024-01-05T11:47:55.067" v="93"/>
      <pc:docMkLst>
        <pc:docMk/>
      </pc:docMkLst>
      <pc:sldChg chg="modSp">
        <pc:chgData name="Elizabeth Oyejola" userId="S::elizabeth.oyejola@arm.com.ng::e6c15034-9825-4987-aa25-4488fe42962f" providerId="AD" clId="Web-{0074A2C1-9389-E349-5B34-E460BC51904D}" dt="2024-01-05T10:24:51.835" v="71"/>
        <pc:sldMkLst>
          <pc:docMk/>
          <pc:sldMk cId="2269620545" sldId="307"/>
        </pc:sldMkLst>
        <pc:graphicFrameChg chg="mod modGraphic">
          <ac:chgData name="Elizabeth Oyejola" userId="S::elizabeth.oyejola@arm.com.ng::e6c15034-9825-4987-aa25-4488fe42962f" providerId="AD" clId="Web-{0074A2C1-9389-E349-5B34-E460BC51904D}" dt="2024-01-05T10:24:51.835" v="71"/>
          <ac:graphicFrameMkLst>
            <pc:docMk/>
            <pc:sldMk cId="2269620545" sldId="307"/>
            <ac:graphicFrameMk id="12" creationId="{DB0E75CF-1631-038B-D54F-53F1F0565041}"/>
          </ac:graphicFrameMkLst>
        </pc:graphicFrameChg>
      </pc:sldChg>
      <pc:sldChg chg="modSp">
        <pc:chgData name="Elizabeth Oyejola" userId="S::elizabeth.oyejola@arm.com.ng::e6c15034-9825-4987-aa25-4488fe42962f" providerId="AD" clId="Web-{0074A2C1-9389-E349-5B34-E460BC51904D}" dt="2024-01-05T11:46:51.955" v="83"/>
        <pc:sldMkLst>
          <pc:docMk/>
          <pc:sldMk cId="4232520244" sldId="308"/>
        </pc:sldMkLst>
        <pc:graphicFrameChg chg="mod modGraphic">
          <ac:chgData name="Elizabeth Oyejola" userId="S::elizabeth.oyejola@arm.com.ng::e6c15034-9825-4987-aa25-4488fe42962f" providerId="AD" clId="Web-{0074A2C1-9389-E349-5B34-E460BC51904D}" dt="2024-01-05T11:46:51.955" v="83"/>
          <ac:graphicFrameMkLst>
            <pc:docMk/>
            <pc:sldMk cId="4232520244" sldId="308"/>
            <ac:graphicFrameMk id="12" creationId="{1FDEC35C-6BAF-222C-4F4D-C4523D7D9626}"/>
          </ac:graphicFrameMkLst>
        </pc:graphicFrameChg>
      </pc:sldChg>
      <pc:sldChg chg="modSp">
        <pc:chgData name="Elizabeth Oyejola" userId="S::elizabeth.oyejola@arm.com.ng::e6c15034-9825-4987-aa25-4488fe42962f" providerId="AD" clId="Web-{0074A2C1-9389-E349-5B34-E460BC51904D}" dt="2024-01-05T11:46:31.470" v="75"/>
        <pc:sldMkLst>
          <pc:docMk/>
          <pc:sldMk cId="520482404" sldId="310"/>
        </pc:sldMkLst>
        <pc:graphicFrameChg chg="mod modGraphic">
          <ac:chgData name="Elizabeth Oyejola" userId="S::elizabeth.oyejola@arm.com.ng::e6c15034-9825-4987-aa25-4488fe42962f" providerId="AD" clId="Web-{0074A2C1-9389-E349-5B34-E460BC51904D}" dt="2024-01-05T11:46:31.470" v="75"/>
          <ac:graphicFrameMkLst>
            <pc:docMk/>
            <pc:sldMk cId="520482404" sldId="310"/>
            <ac:graphicFrameMk id="12" creationId="{1FDEC35C-6BAF-222C-4F4D-C4523D7D9626}"/>
          </ac:graphicFrameMkLst>
        </pc:graphicFrameChg>
      </pc:sldChg>
      <pc:sldChg chg="modSp">
        <pc:chgData name="Elizabeth Oyejola" userId="S::elizabeth.oyejola@arm.com.ng::e6c15034-9825-4987-aa25-4488fe42962f" providerId="AD" clId="Web-{0074A2C1-9389-E349-5B34-E460BC51904D}" dt="2024-01-05T11:47:55.067" v="93"/>
        <pc:sldMkLst>
          <pc:docMk/>
          <pc:sldMk cId="3599922723" sldId="315"/>
        </pc:sldMkLst>
        <pc:graphicFrameChg chg="mod modGraphic">
          <ac:chgData name="Elizabeth Oyejola" userId="S::elizabeth.oyejola@arm.com.ng::e6c15034-9825-4987-aa25-4488fe42962f" providerId="AD" clId="Web-{0074A2C1-9389-E349-5B34-E460BC51904D}" dt="2024-01-05T11:47:55.067" v="93"/>
          <ac:graphicFrameMkLst>
            <pc:docMk/>
            <pc:sldMk cId="3599922723" sldId="315"/>
            <ac:graphicFrameMk id="12" creationId="{1FDEC35C-6BAF-222C-4F4D-C4523D7D9626}"/>
          </ac:graphicFrameMkLst>
        </pc:graphicFrameChg>
      </pc:sldChg>
      <pc:sldChg chg="modSp">
        <pc:chgData name="Elizabeth Oyejola" userId="S::elizabeth.oyejola@arm.com.ng::e6c15034-9825-4987-aa25-4488fe42962f" providerId="AD" clId="Web-{0074A2C1-9389-E349-5B34-E460BC51904D}" dt="2024-01-05T11:47:42.035" v="89"/>
        <pc:sldMkLst>
          <pc:docMk/>
          <pc:sldMk cId="2586096750" sldId="317"/>
        </pc:sldMkLst>
        <pc:graphicFrameChg chg="mod modGraphic">
          <ac:chgData name="Elizabeth Oyejola" userId="S::elizabeth.oyejola@arm.com.ng::e6c15034-9825-4987-aa25-4488fe42962f" providerId="AD" clId="Web-{0074A2C1-9389-E349-5B34-E460BC51904D}" dt="2024-01-05T11:47:42.035" v="89"/>
          <ac:graphicFrameMkLst>
            <pc:docMk/>
            <pc:sldMk cId="2586096750" sldId="317"/>
            <ac:graphicFrameMk id="12" creationId="{5CB9D849-E9AC-84A3-0726-9531A7E471F6}"/>
          </ac:graphicFrameMkLst>
        </pc:graphicFrameChg>
      </pc:sldChg>
    </pc:docChg>
  </pc:docChgLst>
  <pc:docChgLst>
    <pc:chgData name="Elizabeth Oyejola" userId="S::elizabeth.oyejola@arm.com.ng::e6c15034-9825-4987-aa25-4488fe42962f" providerId="AD" clId="Web-{ECB54796-90AB-969F-D6E5-7118785F2373}"/>
    <pc:docChg chg="delSld modSld">
      <pc:chgData name="Elizabeth Oyejola" userId="S::elizabeth.oyejola@arm.com.ng::e6c15034-9825-4987-aa25-4488fe42962f" providerId="AD" clId="Web-{ECB54796-90AB-969F-D6E5-7118785F2373}" dt="2024-01-05T07:30:10.736" v="134"/>
      <pc:docMkLst>
        <pc:docMk/>
      </pc:docMkLst>
      <pc:sldChg chg="del">
        <pc:chgData name="Elizabeth Oyejola" userId="S::elizabeth.oyejola@arm.com.ng::e6c15034-9825-4987-aa25-4488fe42962f" providerId="AD" clId="Web-{ECB54796-90AB-969F-D6E5-7118785F2373}" dt="2024-01-05T06:43:56.668" v="28"/>
        <pc:sldMkLst>
          <pc:docMk/>
          <pc:sldMk cId="2682381986" sldId="306"/>
        </pc:sldMkLst>
      </pc:sldChg>
      <pc:sldChg chg="modSp">
        <pc:chgData name="Elizabeth Oyejola" userId="S::elizabeth.oyejola@arm.com.ng::e6c15034-9825-4987-aa25-4488fe42962f" providerId="AD" clId="Web-{ECB54796-90AB-969F-D6E5-7118785F2373}" dt="2024-01-05T07:05:48.966" v="86"/>
        <pc:sldMkLst>
          <pc:docMk/>
          <pc:sldMk cId="2269620545" sldId="307"/>
        </pc:sldMkLst>
        <pc:graphicFrameChg chg="mod modGraphic">
          <ac:chgData name="Elizabeth Oyejola" userId="S::elizabeth.oyejola@arm.com.ng::e6c15034-9825-4987-aa25-4488fe42962f" providerId="AD" clId="Web-{ECB54796-90AB-969F-D6E5-7118785F2373}" dt="2024-01-05T07:05:48.966" v="86"/>
          <ac:graphicFrameMkLst>
            <pc:docMk/>
            <pc:sldMk cId="2269620545" sldId="307"/>
            <ac:graphicFrameMk id="12" creationId="{DB0E75CF-1631-038B-D54F-53F1F0565041}"/>
          </ac:graphicFrameMkLst>
        </pc:graphicFrameChg>
      </pc:sldChg>
      <pc:sldChg chg="modSp">
        <pc:chgData name="Elizabeth Oyejola" userId="S::elizabeth.oyejola@arm.com.ng::e6c15034-9825-4987-aa25-4488fe42962f" providerId="AD" clId="Web-{ECB54796-90AB-969F-D6E5-7118785F2373}" dt="2024-01-05T07:30:10.736" v="134"/>
        <pc:sldMkLst>
          <pc:docMk/>
          <pc:sldMk cId="4232520244" sldId="308"/>
        </pc:sldMkLst>
        <pc:graphicFrameChg chg="mod modGraphic">
          <ac:chgData name="Elizabeth Oyejola" userId="S::elizabeth.oyejola@arm.com.ng::e6c15034-9825-4987-aa25-4488fe42962f" providerId="AD" clId="Web-{ECB54796-90AB-969F-D6E5-7118785F2373}" dt="2024-01-05T07:30:10.736" v="134"/>
          <ac:graphicFrameMkLst>
            <pc:docMk/>
            <pc:sldMk cId="4232520244" sldId="308"/>
            <ac:graphicFrameMk id="12" creationId="{1FDEC35C-6BAF-222C-4F4D-C4523D7D9626}"/>
          </ac:graphicFrameMkLst>
        </pc:graphicFrameChg>
      </pc:sldChg>
      <pc:sldChg chg="modSp">
        <pc:chgData name="Elizabeth Oyejola" userId="S::elizabeth.oyejola@arm.com.ng::e6c15034-9825-4987-aa25-4488fe42962f" providerId="AD" clId="Web-{ECB54796-90AB-969F-D6E5-7118785F2373}" dt="2024-01-05T07:11:02.114" v="130"/>
        <pc:sldMkLst>
          <pc:docMk/>
          <pc:sldMk cId="520482404" sldId="310"/>
        </pc:sldMkLst>
        <pc:graphicFrameChg chg="mod modGraphic">
          <ac:chgData name="Elizabeth Oyejola" userId="S::elizabeth.oyejola@arm.com.ng::e6c15034-9825-4987-aa25-4488fe42962f" providerId="AD" clId="Web-{ECB54796-90AB-969F-D6E5-7118785F2373}" dt="2024-01-05T07:11:02.114" v="130"/>
          <ac:graphicFrameMkLst>
            <pc:docMk/>
            <pc:sldMk cId="520482404" sldId="310"/>
            <ac:graphicFrameMk id="12" creationId="{1FDEC35C-6BAF-222C-4F4D-C4523D7D9626}"/>
          </ac:graphicFrameMkLst>
        </pc:graphicFrameChg>
      </pc:sldChg>
      <pc:sldChg chg="modSp">
        <pc:chgData name="Elizabeth Oyejola" userId="S::elizabeth.oyejola@arm.com.ng::e6c15034-9825-4987-aa25-4488fe42962f" providerId="AD" clId="Web-{ECB54796-90AB-969F-D6E5-7118785F2373}" dt="2024-01-05T07:05:22.965" v="76"/>
        <pc:sldMkLst>
          <pc:docMk/>
          <pc:sldMk cId="750618427" sldId="311"/>
        </pc:sldMkLst>
        <pc:graphicFrameChg chg="mod modGraphic">
          <ac:chgData name="Elizabeth Oyejola" userId="S::elizabeth.oyejola@arm.com.ng::e6c15034-9825-4987-aa25-4488fe42962f" providerId="AD" clId="Web-{ECB54796-90AB-969F-D6E5-7118785F2373}" dt="2024-01-05T07:05:22.965" v="76"/>
          <ac:graphicFrameMkLst>
            <pc:docMk/>
            <pc:sldMk cId="750618427" sldId="311"/>
            <ac:graphicFrameMk id="7" creationId="{670739BF-B3C2-D2E1-017E-799F1FA77B9C}"/>
          </ac:graphicFrameMkLst>
        </pc:graphicFrameChg>
      </pc:sldChg>
      <pc:sldChg chg="modSp">
        <pc:chgData name="Elizabeth Oyejola" userId="S::elizabeth.oyejola@arm.com.ng::e6c15034-9825-4987-aa25-4488fe42962f" providerId="AD" clId="Web-{ECB54796-90AB-969F-D6E5-7118785F2373}" dt="2024-01-05T07:09:00.642" v="114"/>
        <pc:sldMkLst>
          <pc:docMk/>
          <pc:sldMk cId="2586096750" sldId="317"/>
        </pc:sldMkLst>
        <pc:graphicFrameChg chg="mod modGraphic">
          <ac:chgData name="Elizabeth Oyejola" userId="S::elizabeth.oyejola@arm.com.ng::e6c15034-9825-4987-aa25-4488fe42962f" providerId="AD" clId="Web-{ECB54796-90AB-969F-D6E5-7118785F2373}" dt="2024-01-05T07:09:00.642" v="114"/>
          <ac:graphicFrameMkLst>
            <pc:docMk/>
            <pc:sldMk cId="2586096750" sldId="317"/>
            <ac:graphicFrameMk id="12" creationId="{5CB9D849-E9AC-84A3-0726-9531A7E471F6}"/>
          </ac:graphicFrameMkLst>
        </pc:graphicFrameChg>
      </pc:sldChg>
      <pc:sldChg chg="modSp">
        <pc:chgData name="Elizabeth Oyejola" userId="S::elizabeth.oyejola@arm.com.ng::e6c15034-9825-4987-aa25-4488fe42962f" providerId="AD" clId="Web-{ECB54796-90AB-969F-D6E5-7118785F2373}" dt="2024-01-05T06:48:19.690" v="54"/>
        <pc:sldMkLst>
          <pc:docMk/>
          <pc:sldMk cId="831469205" sldId="318"/>
        </pc:sldMkLst>
        <pc:graphicFrameChg chg="mod modGraphic">
          <ac:chgData name="Elizabeth Oyejola" userId="S::elizabeth.oyejola@arm.com.ng::e6c15034-9825-4987-aa25-4488fe42962f" providerId="AD" clId="Web-{ECB54796-90AB-969F-D6E5-7118785F2373}" dt="2024-01-05T06:48:19.690" v="54"/>
          <ac:graphicFrameMkLst>
            <pc:docMk/>
            <pc:sldMk cId="831469205" sldId="318"/>
            <ac:graphicFrameMk id="6" creationId="{D752595E-0D9B-6989-8FCE-B175C66BA263}"/>
          </ac:graphicFrameMkLst>
        </pc:graphicFrameChg>
      </pc:sldChg>
    </pc:docChg>
  </pc:docChgLst>
  <pc:docChgLst>
    <pc:chgData name="Elizabeth Oyejola" userId="S::elizabeth.oyejola@arm.com.ng::e6c15034-9825-4987-aa25-4488fe42962f" providerId="AD" clId="Web-{05583842-B792-0A7B-0E25-798B160CECC3}"/>
    <pc:docChg chg="modSld">
      <pc:chgData name="Elizabeth Oyejola" userId="S::elizabeth.oyejola@arm.com.ng::e6c15034-9825-4987-aa25-4488fe42962f" providerId="AD" clId="Web-{05583842-B792-0A7B-0E25-798B160CECC3}" dt="2024-01-02T22:28:55.286" v="53"/>
      <pc:docMkLst>
        <pc:docMk/>
      </pc:docMkLst>
      <pc:sldChg chg="modSp">
        <pc:chgData name="Elizabeth Oyejola" userId="S::elizabeth.oyejola@arm.com.ng::e6c15034-9825-4987-aa25-4488fe42962f" providerId="AD" clId="Web-{05583842-B792-0A7B-0E25-798B160CECC3}" dt="2024-01-02T21:28:04.967" v="1" actId="20577"/>
        <pc:sldMkLst>
          <pc:docMk/>
          <pc:sldMk cId="1105719510" sldId="262"/>
        </pc:sldMkLst>
        <pc:spChg chg="mod">
          <ac:chgData name="Elizabeth Oyejola" userId="S::elizabeth.oyejola@arm.com.ng::e6c15034-9825-4987-aa25-4488fe42962f" providerId="AD" clId="Web-{05583842-B792-0A7B-0E25-798B160CECC3}" dt="2024-01-02T21:28:04.967" v="1" actId="20577"/>
          <ac:spMkLst>
            <pc:docMk/>
            <pc:sldMk cId="1105719510" sldId="262"/>
            <ac:spMk id="3" creationId="{1CCD96D6-F780-1D40-B328-879E9D6E4863}"/>
          </ac:spMkLst>
        </pc:spChg>
      </pc:sldChg>
      <pc:sldChg chg="modSp">
        <pc:chgData name="Elizabeth Oyejola" userId="S::elizabeth.oyejola@arm.com.ng::e6c15034-9825-4987-aa25-4488fe42962f" providerId="AD" clId="Web-{05583842-B792-0A7B-0E25-798B160CECC3}" dt="2024-01-02T21:28:13.857" v="3" actId="20577"/>
        <pc:sldMkLst>
          <pc:docMk/>
          <pc:sldMk cId="1168936601" sldId="283"/>
        </pc:sldMkLst>
        <pc:spChg chg="mod">
          <ac:chgData name="Elizabeth Oyejola" userId="S::elizabeth.oyejola@arm.com.ng::e6c15034-9825-4987-aa25-4488fe42962f" providerId="AD" clId="Web-{05583842-B792-0A7B-0E25-798B160CECC3}" dt="2024-01-02T21:28:13.857" v="3" actId="20577"/>
          <ac:spMkLst>
            <pc:docMk/>
            <pc:sldMk cId="1168936601" sldId="283"/>
            <ac:spMk id="3" creationId="{971F58D2-2717-7441-8F67-EB8B21C1D0B1}"/>
          </ac:spMkLst>
        </pc:spChg>
      </pc:sldChg>
      <pc:sldChg chg="modSp">
        <pc:chgData name="Elizabeth Oyejola" userId="S::elizabeth.oyejola@arm.com.ng::e6c15034-9825-4987-aa25-4488fe42962f" providerId="AD" clId="Web-{05583842-B792-0A7B-0E25-798B160CECC3}" dt="2024-01-02T22:25:48.359" v="45"/>
        <pc:sldMkLst>
          <pc:docMk/>
          <pc:sldMk cId="2269620545" sldId="307"/>
        </pc:sldMkLst>
        <pc:graphicFrameChg chg="mod modGraphic">
          <ac:chgData name="Elizabeth Oyejola" userId="S::elizabeth.oyejola@arm.com.ng::e6c15034-9825-4987-aa25-4488fe42962f" providerId="AD" clId="Web-{05583842-B792-0A7B-0E25-798B160CECC3}" dt="2024-01-02T22:25:48.359" v="45"/>
          <ac:graphicFrameMkLst>
            <pc:docMk/>
            <pc:sldMk cId="2269620545" sldId="307"/>
            <ac:graphicFrameMk id="12" creationId="{DB0E75CF-1631-038B-D54F-53F1F0565041}"/>
          </ac:graphicFrameMkLst>
        </pc:graphicFrameChg>
      </pc:sldChg>
      <pc:sldChg chg="modSp">
        <pc:chgData name="Elizabeth Oyejola" userId="S::elizabeth.oyejola@arm.com.ng::e6c15034-9825-4987-aa25-4488fe42962f" providerId="AD" clId="Web-{05583842-B792-0A7B-0E25-798B160CECC3}" dt="2024-01-02T22:28:55.286" v="53"/>
        <pc:sldMkLst>
          <pc:docMk/>
          <pc:sldMk cId="3997979907" sldId="309"/>
        </pc:sldMkLst>
        <pc:graphicFrameChg chg="mod modGraphic">
          <ac:chgData name="Elizabeth Oyejola" userId="S::elizabeth.oyejola@arm.com.ng::e6c15034-9825-4987-aa25-4488fe42962f" providerId="AD" clId="Web-{05583842-B792-0A7B-0E25-798B160CECC3}" dt="2024-01-02T22:28:55.286" v="53"/>
          <ac:graphicFrameMkLst>
            <pc:docMk/>
            <pc:sldMk cId="3997979907" sldId="309"/>
            <ac:graphicFrameMk id="6" creationId="{442820CD-D53B-E912-9C31-12B09CC7DAD6}"/>
          </ac:graphicFrameMkLst>
        </pc:graphicFrameChg>
      </pc:sldChg>
    </pc:docChg>
  </pc:docChgLst>
  <pc:docChgLst>
    <pc:chgData name="Amarachi Abiakam" userId="S::amarachi.abiakam@arm.com.ng::9ba3a740-af7a-4319-a6c0-a53e0b75478b" providerId="AD" clId="Web-{37D25B06-2EC7-301F-ABFA-DAEF4F2E0816}"/>
    <pc:docChg chg="modSld">
      <pc:chgData name="Amarachi Abiakam" userId="S::amarachi.abiakam@arm.com.ng::9ba3a740-af7a-4319-a6c0-a53e0b75478b" providerId="AD" clId="Web-{37D25B06-2EC7-301F-ABFA-DAEF4F2E0816}" dt="2024-02-05T16:53:42.845" v="1"/>
      <pc:docMkLst>
        <pc:docMk/>
      </pc:docMkLst>
      <pc:sldChg chg="modSp">
        <pc:chgData name="Amarachi Abiakam" userId="S::amarachi.abiakam@arm.com.ng::9ba3a740-af7a-4319-a6c0-a53e0b75478b" providerId="AD" clId="Web-{37D25B06-2EC7-301F-ABFA-DAEF4F2E0816}" dt="2024-02-05T16:53:42.845" v="1"/>
        <pc:sldMkLst>
          <pc:docMk/>
          <pc:sldMk cId="1575037454" sldId="303"/>
        </pc:sldMkLst>
        <pc:graphicFrameChg chg="mod modGraphic">
          <ac:chgData name="Amarachi Abiakam" userId="S::amarachi.abiakam@arm.com.ng::9ba3a740-af7a-4319-a6c0-a53e0b75478b" providerId="AD" clId="Web-{37D25B06-2EC7-301F-ABFA-DAEF4F2E0816}" dt="2024-02-05T16:53:42.845" v="1"/>
          <ac:graphicFrameMkLst>
            <pc:docMk/>
            <pc:sldMk cId="1575037454" sldId="303"/>
            <ac:graphicFrameMk id="15" creationId="{0DF1E324-1F24-2651-EF69-7AD88C618ECC}"/>
          </ac:graphicFrameMkLst>
        </pc:graphicFrameChg>
      </pc:sldChg>
    </pc:docChg>
  </pc:docChgLst>
  <pc:docChgLst>
    <pc:chgData name="Amarachi Abiakam" userId="S::amarachi.abiakam@arm.com.ng::9ba3a740-af7a-4319-a6c0-a53e0b75478b" providerId="AD" clId="Web-{7177AB4D-7CA7-C4DF-BBDC-AB2083B1C065}"/>
    <pc:docChg chg="mod modSld">
      <pc:chgData name="Amarachi Abiakam" userId="S::amarachi.abiakam@arm.com.ng::9ba3a740-af7a-4319-a6c0-a53e0b75478b" providerId="AD" clId="Web-{7177AB4D-7CA7-C4DF-BBDC-AB2083B1C065}" dt="2024-01-10T18:35:14.856" v="8" actId="1076"/>
      <pc:docMkLst>
        <pc:docMk/>
      </pc:docMkLst>
      <pc:sldChg chg="addSp delSp modSp">
        <pc:chgData name="Amarachi Abiakam" userId="S::amarachi.abiakam@arm.com.ng::9ba3a740-af7a-4319-a6c0-a53e0b75478b" providerId="AD" clId="Web-{7177AB4D-7CA7-C4DF-BBDC-AB2083B1C065}" dt="2024-01-10T18:35:14.856" v="8" actId="1076"/>
        <pc:sldMkLst>
          <pc:docMk/>
          <pc:sldMk cId="1437205442" sldId="301"/>
        </pc:sldMkLst>
        <pc:graphicFrameChg chg="add mod">
          <ac:chgData name="Amarachi Abiakam" userId="S::amarachi.abiakam@arm.com.ng::9ba3a740-af7a-4319-a6c0-a53e0b75478b" providerId="AD" clId="Web-{7177AB4D-7CA7-C4DF-BBDC-AB2083B1C065}" dt="2024-01-10T18:35:14.856" v="8" actId="1076"/>
          <ac:graphicFrameMkLst>
            <pc:docMk/>
            <pc:sldMk cId="1437205442" sldId="301"/>
            <ac:graphicFrameMk id="7" creationId="{00000000-0008-0000-0000-000002000000}"/>
          </ac:graphicFrameMkLst>
        </pc:graphicFrameChg>
        <pc:graphicFrameChg chg="del">
          <ac:chgData name="Amarachi Abiakam" userId="S::amarachi.abiakam@arm.com.ng::9ba3a740-af7a-4319-a6c0-a53e0b75478b" providerId="AD" clId="Web-{7177AB4D-7CA7-C4DF-BBDC-AB2083B1C065}" dt="2024-01-10T18:34:46.949" v="6"/>
          <ac:graphicFrameMkLst>
            <pc:docMk/>
            <pc:sldMk cId="1437205442" sldId="301"/>
            <ac:graphicFrameMk id="11" creationId="{00000000-0008-0000-0000-000002000000}"/>
          </ac:graphicFrameMkLst>
        </pc:graphicFrameChg>
      </pc:sldChg>
      <pc:sldChg chg="addSp delSp modSp">
        <pc:chgData name="Amarachi Abiakam" userId="S::amarachi.abiakam@arm.com.ng::9ba3a740-af7a-4319-a6c0-a53e0b75478b" providerId="AD" clId="Web-{7177AB4D-7CA7-C4DF-BBDC-AB2083B1C065}" dt="2024-01-10T18:34:33.277" v="5" actId="1076"/>
        <pc:sldMkLst>
          <pc:docMk/>
          <pc:sldMk cId="1575037454" sldId="303"/>
        </pc:sldMkLst>
        <pc:graphicFrameChg chg="add mod">
          <ac:chgData name="Amarachi Abiakam" userId="S::amarachi.abiakam@arm.com.ng::9ba3a740-af7a-4319-a6c0-a53e0b75478b" providerId="AD" clId="Web-{7177AB4D-7CA7-C4DF-BBDC-AB2083B1C065}" dt="2024-01-10T18:34:33.277" v="5" actId="1076"/>
          <ac:graphicFrameMkLst>
            <pc:docMk/>
            <pc:sldMk cId="1575037454" sldId="303"/>
            <ac:graphicFrameMk id="8" creationId="{00000000-0008-0000-0100-000002000000}"/>
          </ac:graphicFrameMkLst>
        </pc:graphicFrameChg>
        <pc:graphicFrameChg chg="del">
          <ac:chgData name="Amarachi Abiakam" userId="S::amarachi.abiakam@arm.com.ng::9ba3a740-af7a-4319-a6c0-a53e0b75478b" providerId="AD" clId="Web-{7177AB4D-7CA7-C4DF-BBDC-AB2083B1C065}" dt="2024-01-10T18:33:47.120" v="1"/>
          <ac:graphicFrameMkLst>
            <pc:docMk/>
            <pc:sldMk cId="1575037454" sldId="303"/>
            <ac:graphicFrameMk id="12" creationId="{00000000-0008-0000-0100-000002000000}"/>
          </ac:graphicFrameMkLst>
        </pc:graphicFrameChg>
      </pc:sldChg>
    </pc:docChg>
  </pc:docChgLst>
  <pc:docChgLst>
    <pc:chgData name="Esther Olaosun" userId="S::esther.olaosun@arm.com.ng::2f52657e-575b-4687-882d-9965def31ed2" providerId="AD" clId="Web-{E541D5E0-7E6B-81B3-86C5-60E6D8E4BC40}"/>
    <pc:docChg chg="modSld">
      <pc:chgData name="Esther Olaosun" userId="S::esther.olaosun@arm.com.ng::2f52657e-575b-4687-882d-9965def31ed2" providerId="AD" clId="Web-{E541D5E0-7E6B-81B3-86C5-60E6D8E4BC40}" dt="2024-02-06T06:42:23.498" v="1" actId="1076"/>
      <pc:docMkLst>
        <pc:docMk/>
      </pc:docMkLst>
      <pc:sldChg chg="modSp">
        <pc:chgData name="Esther Olaosun" userId="S::esther.olaosun@arm.com.ng::2f52657e-575b-4687-882d-9965def31ed2" providerId="AD" clId="Web-{E541D5E0-7E6B-81B3-86C5-60E6D8E4BC40}" dt="2024-02-06T06:42:23.498" v="1" actId="1076"/>
        <pc:sldMkLst>
          <pc:docMk/>
          <pc:sldMk cId="1575037454" sldId="303"/>
        </pc:sldMkLst>
        <pc:graphicFrameChg chg="mod">
          <ac:chgData name="Esther Olaosun" userId="S::esther.olaosun@arm.com.ng::2f52657e-575b-4687-882d-9965def31ed2" providerId="AD" clId="Web-{E541D5E0-7E6B-81B3-86C5-60E6D8E4BC40}" dt="2024-02-06T06:42:11.842" v="0" actId="1076"/>
          <ac:graphicFrameMkLst>
            <pc:docMk/>
            <pc:sldMk cId="1575037454" sldId="303"/>
            <ac:graphicFrameMk id="6" creationId="{FBD8D09C-0FA5-EE5E-3F74-1F502FFF1520}"/>
          </ac:graphicFrameMkLst>
        </pc:graphicFrameChg>
        <pc:graphicFrameChg chg="mod">
          <ac:chgData name="Esther Olaosun" userId="S::esther.olaosun@arm.com.ng::2f52657e-575b-4687-882d-9965def31ed2" providerId="AD" clId="Web-{E541D5E0-7E6B-81B3-86C5-60E6D8E4BC40}" dt="2024-02-06T06:42:23.498" v="1" actId="1076"/>
          <ac:graphicFrameMkLst>
            <pc:docMk/>
            <pc:sldMk cId="1575037454" sldId="303"/>
            <ac:graphicFrameMk id="19" creationId="{00000000-0008-0000-0100-000002000000}"/>
          </ac:graphicFrameMkLst>
        </pc:graphicFrameChg>
      </pc:sldChg>
    </pc:docChg>
  </pc:docChgLst>
  <pc:docChgLst>
    <pc:chgData name="Esther Olaosun" userId="S::esther.olaosun@arm.com.ng::2f52657e-575b-4687-882d-9965def31ed2" providerId="AD" clId="Web-{4B71CC6F-2294-9DEC-88F9-F4F3934310D5}"/>
    <pc:docChg chg="modSld">
      <pc:chgData name="Esther Olaosun" userId="S::esther.olaosun@arm.com.ng::2f52657e-575b-4687-882d-9965def31ed2" providerId="AD" clId="Web-{4B71CC6F-2294-9DEC-88F9-F4F3934310D5}" dt="2024-01-04T16:03:34.427" v="5"/>
      <pc:docMkLst>
        <pc:docMk/>
      </pc:docMkLst>
      <pc:sldChg chg="modSp">
        <pc:chgData name="Esther Olaosun" userId="S::esther.olaosun@arm.com.ng::2f52657e-575b-4687-882d-9965def31ed2" providerId="AD" clId="Web-{4B71CC6F-2294-9DEC-88F9-F4F3934310D5}" dt="2024-01-04T15:53:54.715" v="1"/>
        <pc:sldMkLst>
          <pc:docMk/>
          <pc:sldMk cId="2879831088" sldId="267"/>
        </pc:sldMkLst>
        <pc:graphicFrameChg chg="mod modGraphic">
          <ac:chgData name="Esther Olaosun" userId="S::esther.olaosun@arm.com.ng::2f52657e-575b-4687-882d-9965def31ed2" providerId="AD" clId="Web-{4B71CC6F-2294-9DEC-88F9-F4F3934310D5}" dt="2024-01-04T15:53:54.715" v="1"/>
          <ac:graphicFrameMkLst>
            <pc:docMk/>
            <pc:sldMk cId="2879831088" sldId="267"/>
            <ac:graphicFrameMk id="10" creationId="{FBD8D09C-0FA5-EE5E-3F74-1F502FFF1520}"/>
          </ac:graphicFrameMkLst>
        </pc:graphicFrameChg>
      </pc:sldChg>
      <pc:sldChg chg="modSp">
        <pc:chgData name="Esther Olaosun" userId="S::esther.olaosun@arm.com.ng::2f52657e-575b-4687-882d-9965def31ed2" providerId="AD" clId="Web-{4B71CC6F-2294-9DEC-88F9-F4F3934310D5}" dt="2024-01-04T16:03:34.427" v="5"/>
        <pc:sldMkLst>
          <pc:docMk/>
          <pc:sldMk cId="3856182404" sldId="302"/>
        </pc:sldMkLst>
        <pc:graphicFrameChg chg="mod modGraphic">
          <ac:chgData name="Esther Olaosun" userId="S::esther.olaosun@arm.com.ng::2f52657e-575b-4687-882d-9965def31ed2" providerId="AD" clId="Web-{4B71CC6F-2294-9DEC-88F9-F4F3934310D5}" dt="2024-01-04T16:03:34.427" v="5"/>
          <ac:graphicFrameMkLst>
            <pc:docMk/>
            <pc:sldMk cId="3856182404" sldId="302"/>
            <ac:graphicFrameMk id="10" creationId="{FBD8D09C-0FA5-EE5E-3F74-1F502FFF1520}"/>
          </ac:graphicFrameMkLst>
        </pc:graphicFrameChg>
      </pc:sldChg>
    </pc:docChg>
  </pc:docChgLst>
  <pc:docChgLst>
    <pc:chgData name="Ayodeji Ajilore" userId="S::ayodeji.ajilore@arm.com.ng::00b927fe-7823-404d-a3e9-04c6c636e342" providerId="AD" clId="Web-{1CB60FDC-0477-E201-F641-988BA5E2173B}"/>
    <pc:docChg chg="modSld">
      <pc:chgData name="Ayodeji Ajilore" userId="S::ayodeji.ajilore@arm.com.ng::00b927fe-7823-404d-a3e9-04c6c636e342" providerId="AD" clId="Web-{1CB60FDC-0477-E201-F641-988BA5E2173B}" dt="2023-12-08T12:01:41.205" v="132" actId="20577"/>
      <pc:docMkLst>
        <pc:docMk/>
      </pc:docMkLst>
      <pc:sldChg chg="modSp">
        <pc:chgData name="Ayodeji Ajilore" userId="S::ayodeji.ajilore@arm.com.ng::00b927fe-7823-404d-a3e9-04c6c636e342" providerId="AD" clId="Web-{1CB60FDC-0477-E201-F641-988BA5E2173B}" dt="2023-12-08T11:58:22.466" v="4" actId="1076"/>
        <pc:sldMkLst>
          <pc:docMk/>
          <pc:sldMk cId="2879831088" sldId="267"/>
        </pc:sldMkLst>
        <pc:graphicFrameChg chg="mod modGraphic">
          <ac:chgData name="Ayodeji Ajilore" userId="S::ayodeji.ajilore@arm.com.ng::00b927fe-7823-404d-a3e9-04c6c636e342" providerId="AD" clId="Web-{1CB60FDC-0477-E201-F641-988BA5E2173B}" dt="2023-12-08T11:58:22.466" v="4" actId="1076"/>
          <ac:graphicFrameMkLst>
            <pc:docMk/>
            <pc:sldMk cId="2879831088" sldId="267"/>
            <ac:graphicFrameMk id="10" creationId="{FBD8D09C-0FA5-EE5E-3F74-1F502FFF1520}"/>
          </ac:graphicFrameMkLst>
        </pc:graphicFrameChg>
      </pc:sldChg>
      <pc:sldChg chg="modSp">
        <pc:chgData name="Ayodeji Ajilore" userId="S::ayodeji.ajilore@arm.com.ng::00b927fe-7823-404d-a3e9-04c6c636e342" providerId="AD" clId="Web-{1CB60FDC-0477-E201-F641-988BA5E2173B}" dt="2023-12-08T11:58:44.716" v="7"/>
        <pc:sldMkLst>
          <pc:docMk/>
          <pc:sldMk cId="3856182404" sldId="302"/>
        </pc:sldMkLst>
        <pc:graphicFrameChg chg="modGraphic">
          <ac:chgData name="Ayodeji Ajilore" userId="S::ayodeji.ajilore@arm.com.ng::00b927fe-7823-404d-a3e9-04c6c636e342" providerId="AD" clId="Web-{1CB60FDC-0477-E201-F641-988BA5E2173B}" dt="2023-12-08T11:58:35.357" v="5"/>
          <ac:graphicFrameMkLst>
            <pc:docMk/>
            <pc:sldMk cId="3856182404" sldId="302"/>
            <ac:graphicFrameMk id="9" creationId="{C35D7F96-28AC-DC8E-FBAF-B043524B8899}"/>
          </ac:graphicFrameMkLst>
        </pc:graphicFrameChg>
        <pc:graphicFrameChg chg="mod modGraphic">
          <ac:chgData name="Ayodeji Ajilore" userId="S::ayodeji.ajilore@arm.com.ng::00b927fe-7823-404d-a3e9-04c6c636e342" providerId="AD" clId="Web-{1CB60FDC-0477-E201-F641-988BA5E2173B}" dt="2023-12-08T11:58:44.716" v="7"/>
          <ac:graphicFrameMkLst>
            <pc:docMk/>
            <pc:sldMk cId="3856182404" sldId="302"/>
            <ac:graphicFrameMk id="10" creationId="{FBD8D09C-0FA5-EE5E-3F74-1F502FFF1520}"/>
          </ac:graphicFrameMkLst>
        </pc:graphicFrameChg>
      </pc:sldChg>
      <pc:sldChg chg="modSp">
        <pc:chgData name="Ayodeji Ajilore" userId="S::ayodeji.ajilore@arm.com.ng::00b927fe-7823-404d-a3e9-04c6c636e342" providerId="AD" clId="Web-{1CB60FDC-0477-E201-F641-988BA5E2173B}" dt="2023-12-08T11:59:03.467" v="8"/>
        <pc:sldMkLst>
          <pc:docMk/>
          <pc:sldMk cId="3072444256" sldId="304"/>
        </pc:sldMkLst>
        <pc:graphicFrameChg chg="modGraphic">
          <ac:chgData name="Ayodeji Ajilore" userId="S::ayodeji.ajilore@arm.com.ng::00b927fe-7823-404d-a3e9-04c6c636e342" providerId="AD" clId="Web-{1CB60FDC-0477-E201-F641-988BA5E2173B}" dt="2023-12-08T11:59:03.467" v="8"/>
          <ac:graphicFrameMkLst>
            <pc:docMk/>
            <pc:sldMk cId="3072444256" sldId="304"/>
            <ac:graphicFrameMk id="10" creationId="{FBD8D09C-0FA5-EE5E-3F74-1F502FFF1520}"/>
          </ac:graphicFrameMkLst>
        </pc:graphicFrameChg>
      </pc:sldChg>
      <pc:sldChg chg="modSp">
        <pc:chgData name="Ayodeji Ajilore" userId="S::ayodeji.ajilore@arm.com.ng::00b927fe-7823-404d-a3e9-04c6c636e342" providerId="AD" clId="Web-{1CB60FDC-0477-E201-F641-988BA5E2173B}" dt="2023-12-08T12:01:41.205" v="132" actId="20577"/>
        <pc:sldMkLst>
          <pc:docMk/>
          <pc:sldMk cId="1895933540" sldId="314"/>
        </pc:sldMkLst>
        <pc:spChg chg="mod">
          <ac:chgData name="Ayodeji Ajilore" userId="S::ayodeji.ajilore@arm.com.ng::00b927fe-7823-404d-a3e9-04c6c636e342" providerId="AD" clId="Web-{1CB60FDC-0477-E201-F641-988BA5E2173B}" dt="2023-12-08T12:01:41.205" v="132" actId="20577"/>
          <ac:spMkLst>
            <pc:docMk/>
            <pc:sldMk cId="1895933540" sldId="314"/>
            <ac:spMk id="12" creationId="{4D9372BF-27FB-603C-32B5-7296653C2061}"/>
          </ac:spMkLst>
        </pc:spChg>
      </pc:sldChg>
    </pc:docChg>
  </pc:docChgLst>
  <pc:docChgLst>
    <pc:chgData name="Elizabeth Oyejola" userId="S::elizabeth.oyejola@arm.com.ng::e6c15034-9825-4987-aa25-4488fe42962f" providerId="AD" clId="Web-{D0339327-D1FD-0A25-9754-9465EA041876}"/>
    <pc:docChg chg="modSld">
      <pc:chgData name="Elizabeth Oyejola" userId="S::elizabeth.oyejola@arm.com.ng::e6c15034-9825-4987-aa25-4488fe42962f" providerId="AD" clId="Web-{D0339327-D1FD-0A25-9754-9465EA041876}" dt="2024-01-03T07:03:13.866" v="153" actId="20577"/>
      <pc:docMkLst>
        <pc:docMk/>
      </pc:docMkLst>
      <pc:sldChg chg="modSp">
        <pc:chgData name="Elizabeth Oyejola" userId="S::elizabeth.oyejola@arm.com.ng::e6c15034-9825-4987-aa25-4488fe42962f" providerId="AD" clId="Web-{D0339327-D1FD-0A25-9754-9465EA041876}" dt="2024-01-03T06:50:33.020" v="89" actId="14100"/>
        <pc:sldMkLst>
          <pc:docMk/>
          <pc:sldMk cId="3096216115" sldId="263"/>
        </pc:sldMkLst>
        <pc:spChg chg="mod">
          <ac:chgData name="Elizabeth Oyejola" userId="S::elizabeth.oyejola@arm.com.ng::e6c15034-9825-4987-aa25-4488fe42962f" providerId="AD" clId="Web-{D0339327-D1FD-0A25-9754-9465EA041876}" dt="2024-01-03T06:50:33.020" v="89" actId="14100"/>
          <ac:spMkLst>
            <pc:docMk/>
            <pc:sldMk cId="3096216115" sldId="263"/>
            <ac:spMk id="4" creationId="{2D690813-C992-A624-0C00-068B847DA5E7}"/>
          </ac:spMkLst>
        </pc:spChg>
      </pc:sldChg>
      <pc:sldChg chg="modSp">
        <pc:chgData name="Elizabeth Oyejola" userId="S::elizabeth.oyejola@arm.com.ng::e6c15034-9825-4987-aa25-4488fe42962f" providerId="AD" clId="Web-{D0339327-D1FD-0A25-9754-9465EA041876}" dt="2024-01-03T07:03:13.866" v="153" actId="20577"/>
        <pc:sldMkLst>
          <pc:docMk/>
          <pc:sldMk cId="3769070601" sldId="300"/>
        </pc:sldMkLst>
        <pc:spChg chg="mod">
          <ac:chgData name="Elizabeth Oyejola" userId="S::elizabeth.oyejola@arm.com.ng::e6c15034-9825-4987-aa25-4488fe42962f" providerId="AD" clId="Web-{D0339327-D1FD-0A25-9754-9465EA041876}" dt="2024-01-03T07:03:13.866" v="153" actId="20577"/>
          <ac:spMkLst>
            <pc:docMk/>
            <pc:sldMk cId="3769070601" sldId="300"/>
            <ac:spMk id="7" creationId="{524DD973-D508-E534-D23A-8343819BB135}"/>
          </ac:spMkLst>
        </pc:spChg>
      </pc:sldChg>
    </pc:docChg>
  </pc:docChgLst>
  <pc:docChgLst>
    <pc:chgData name="Olushola Banjo" userId="3831c059-6b3e-491c-b779-e7f60634aa4a" providerId="ADAL" clId="{7CC4D9A7-9DBC-4B45-A324-2F26F87ED518}"/>
    <pc:docChg chg="undo custSel modSld">
      <pc:chgData name="Olushola Banjo" userId="3831c059-6b3e-491c-b779-e7f60634aa4a" providerId="ADAL" clId="{7CC4D9A7-9DBC-4B45-A324-2F26F87ED518}" dt="2024-01-08T07:48:06.648" v="36" actId="20577"/>
      <pc:docMkLst>
        <pc:docMk/>
      </pc:docMkLst>
      <pc:sldChg chg="modSp mod">
        <pc:chgData name="Olushola Banjo" userId="3831c059-6b3e-491c-b779-e7f60634aa4a" providerId="ADAL" clId="{7CC4D9A7-9DBC-4B45-A324-2F26F87ED518}" dt="2024-01-05T10:18:08.898" v="22"/>
        <pc:sldMkLst>
          <pc:docMk/>
          <pc:sldMk cId="2269620545" sldId="307"/>
        </pc:sldMkLst>
        <pc:graphicFrameChg chg="modGraphic">
          <ac:chgData name="Olushola Banjo" userId="3831c059-6b3e-491c-b779-e7f60634aa4a" providerId="ADAL" clId="{7CC4D9A7-9DBC-4B45-A324-2F26F87ED518}" dt="2024-01-05T10:17:20.274" v="21" actId="255"/>
          <ac:graphicFrameMkLst>
            <pc:docMk/>
            <pc:sldMk cId="2269620545" sldId="307"/>
            <ac:graphicFrameMk id="12" creationId="{DB0E75CF-1631-038B-D54F-53F1F0565041}"/>
          </ac:graphicFrameMkLst>
        </pc:graphicFrameChg>
        <pc:graphicFrameChg chg="mod">
          <ac:chgData name="Olushola Banjo" userId="3831c059-6b3e-491c-b779-e7f60634aa4a" providerId="ADAL" clId="{7CC4D9A7-9DBC-4B45-A324-2F26F87ED518}" dt="2024-01-05T10:18:08.898" v="22"/>
          <ac:graphicFrameMkLst>
            <pc:docMk/>
            <pc:sldMk cId="2269620545" sldId="307"/>
            <ac:graphicFrameMk id="17" creationId="{00000000-0000-0000-0000-000000000000}"/>
          </ac:graphicFrameMkLst>
        </pc:graphicFrameChg>
        <pc:graphicFrameChg chg="mod">
          <ac:chgData name="Olushola Banjo" userId="3831c059-6b3e-491c-b779-e7f60634aa4a" providerId="ADAL" clId="{7CC4D9A7-9DBC-4B45-A324-2F26F87ED518}" dt="2024-01-05T09:13:36.285" v="10" actId="14100"/>
          <ac:graphicFrameMkLst>
            <pc:docMk/>
            <pc:sldMk cId="2269620545" sldId="307"/>
            <ac:graphicFrameMk id="19" creationId="{00000000-0000-0000-0000-000000000000}"/>
          </ac:graphicFrameMkLst>
        </pc:graphicFrameChg>
      </pc:sldChg>
      <pc:sldChg chg="modSp mod">
        <pc:chgData name="Olushola Banjo" userId="3831c059-6b3e-491c-b779-e7f60634aa4a" providerId="ADAL" clId="{7CC4D9A7-9DBC-4B45-A324-2F26F87ED518}" dt="2024-01-05T10:42:54.678" v="28" actId="14100"/>
        <pc:sldMkLst>
          <pc:docMk/>
          <pc:sldMk cId="4232520244" sldId="308"/>
        </pc:sldMkLst>
        <pc:spChg chg="mod">
          <ac:chgData name="Olushola Banjo" userId="3831c059-6b3e-491c-b779-e7f60634aa4a" providerId="ADAL" clId="{7CC4D9A7-9DBC-4B45-A324-2F26F87ED518}" dt="2024-01-05T10:42:54.678" v="28" actId="14100"/>
          <ac:spMkLst>
            <pc:docMk/>
            <pc:sldMk cId="4232520244" sldId="308"/>
            <ac:spMk id="5" creationId="{88B35416-7566-5908-54AA-EA8059223BEE}"/>
          </ac:spMkLst>
        </pc:spChg>
        <pc:spChg chg="mod">
          <ac:chgData name="Olushola Banjo" userId="3831c059-6b3e-491c-b779-e7f60634aa4a" providerId="ADAL" clId="{7CC4D9A7-9DBC-4B45-A324-2F26F87ED518}" dt="2024-01-05T10:42:40.760" v="25" actId="14100"/>
          <ac:spMkLst>
            <pc:docMk/>
            <pc:sldMk cId="4232520244" sldId="308"/>
            <ac:spMk id="6" creationId="{5AB43A69-15D3-9285-30E0-BFB255BAC0B3}"/>
          </ac:spMkLst>
        </pc:spChg>
      </pc:sldChg>
      <pc:sldChg chg="modSp mod">
        <pc:chgData name="Olushola Banjo" userId="3831c059-6b3e-491c-b779-e7f60634aa4a" providerId="ADAL" clId="{7CC4D9A7-9DBC-4B45-A324-2F26F87ED518}" dt="2024-01-08T07:48:06.648" v="36" actId="20577"/>
        <pc:sldMkLst>
          <pc:docMk/>
          <pc:sldMk cId="2586096750" sldId="317"/>
        </pc:sldMkLst>
        <pc:graphicFrameChg chg="modGraphic">
          <ac:chgData name="Olushola Banjo" userId="3831c059-6b3e-491c-b779-e7f60634aa4a" providerId="ADAL" clId="{7CC4D9A7-9DBC-4B45-A324-2F26F87ED518}" dt="2024-01-08T07:48:06.648" v="36" actId="20577"/>
          <ac:graphicFrameMkLst>
            <pc:docMk/>
            <pc:sldMk cId="2586096750" sldId="317"/>
            <ac:graphicFrameMk id="9" creationId="{BB674F76-1173-AE5E-7715-994983525F26}"/>
          </ac:graphicFrameMkLst>
        </pc:graphicFrameChg>
        <pc:graphicFrameChg chg="modGraphic">
          <ac:chgData name="Olushola Banjo" userId="3831c059-6b3e-491c-b779-e7f60634aa4a" providerId="ADAL" clId="{7CC4D9A7-9DBC-4B45-A324-2F26F87ED518}" dt="2024-01-05T09:49:31.939" v="18" actId="20577"/>
          <ac:graphicFrameMkLst>
            <pc:docMk/>
            <pc:sldMk cId="2586096750" sldId="317"/>
            <ac:graphicFrameMk id="12" creationId="{5CB9D849-E9AC-84A3-0726-9531A7E471F6}"/>
          </ac:graphicFrameMkLst>
        </pc:graphicFrameChg>
      </pc:sldChg>
      <pc:sldChg chg="modSp mod">
        <pc:chgData name="Olushola Banjo" userId="3831c059-6b3e-491c-b779-e7f60634aa4a" providerId="ADAL" clId="{7CC4D9A7-9DBC-4B45-A324-2F26F87ED518}" dt="2024-01-05T10:50:02.413" v="35" actId="1035"/>
        <pc:sldMkLst>
          <pc:docMk/>
          <pc:sldMk cId="831469205" sldId="318"/>
        </pc:sldMkLst>
        <pc:graphicFrameChg chg="mod">
          <ac:chgData name="Olushola Banjo" userId="3831c059-6b3e-491c-b779-e7f60634aa4a" providerId="ADAL" clId="{7CC4D9A7-9DBC-4B45-A324-2F26F87ED518}" dt="2024-01-05T10:50:02.413" v="35" actId="1035"/>
          <ac:graphicFrameMkLst>
            <pc:docMk/>
            <pc:sldMk cId="831469205" sldId="318"/>
            <ac:graphicFrameMk id="18" creationId="{00000000-0000-0000-0000-000000000000}"/>
          </ac:graphicFrameMkLst>
        </pc:graphicFrameChg>
      </pc:sldChg>
    </pc:docChg>
  </pc:docChgLst>
  <pc:docChgLst>
    <pc:chgData name="Alieza Jo-Madugu" userId="acf770d3-1e86-42bb-9757-e123c9158c41" providerId="ADAL" clId="{AA4FF578-B161-41F7-AE74-5E06193CD176}"/>
    <pc:docChg chg="undo custSel modSld">
      <pc:chgData name="Alieza Jo-Madugu" userId="acf770d3-1e86-42bb-9757-e123c9158c41" providerId="ADAL" clId="{AA4FF578-B161-41F7-AE74-5E06193CD176}" dt="2024-02-08T16:43:17.110" v="75" actId="255"/>
      <pc:docMkLst>
        <pc:docMk/>
      </pc:docMkLst>
      <pc:sldChg chg="modSp addCm">
        <pc:chgData name="Alieza Jo-Madugu" userId="acf770d3-1e86-42bb-9757-e123c9158c41" providerId="ADAL" clId="{AA4FF578-B161-41F7-AE74-5E06193CD176}" dt="2024-02-08T16:34:22.138" v="73"/>
        <pc:sldMkLst>
          <pc:docMk/>
          <pc:sldMk cId="1437205442" sldId="301"/>
        </pc:sldMkLst>
        <pc:graphicFrameChg chg="mod">
          <ac:chgData name="Alieza Jo-Madugu" userId="acf770d3-1e86-42bb-9757-e123c9158c41" providerId="ADAL" clId="{AA4FF578-B161-41F7-AE74-5E06193CD176}" dt="2024-02-08T16:34:22.138" v="73"/>
          <ac:graphicFrameMkLst>
            <pc:docMk/>
            <pc:sldMk cId="1437205442" sldId="301"/>
            <ac:graphicFrameMk id="13" creationId="{00000000-0008-0000-0000-000003000000}"/>
          </ac:graphicFrameMkLst>
        </pc:graphicFrameChg>
        <pc:extLst>
          <p:ext xmlns:p="http://schemas.openxmlformats.org/presentationml/2006/main" uri="{D6D511B9-2390-475A-947B-AFAB55BFBCF1}">
            <pc226:cmChg xmlns:pc226="http://schemas.microsoft.com/office/powerpoint/2022/06/main/command" chg="add">
              <pc226:chgData name="Alieza Jo-Madugu" userId="acf770d3-1e86-42bb-9757-e123c9158c41" providerId="ADAL" clId="{AA4FF578-B161-41F7-AE74-5E06193CD176}" dt="2024-02-08T16:09:38.262" v="0"/>
              <pc2:cmMkLst xmlns:pc2="http://schemas.microsoft.com/office/powerpoint/2019/9/main/command">
                <pc:docMk/>
                <pc:sldMk cId="1437205442" sldId="301"/>
                <pc2:cmMk id="{BC4A1209-568E-436D-A3F8-F0264A8146B1}"/>
              </pc2:cmMkLst>
            </pc226:cmChg>
          </p:ext>
        </pc:extLst>
      </pc:sldChg>
      <pc:sldChg chg="modSp mod">
        <pc:chgData name="Alieza Jo-Madugu" userId="acf770d3-1e86-42bb-9757-e123c9158c41" providerId="ADAL" clId="{AA4FF578-B161-41F7-AE74-5E06193CD176}" dt="2024-02-08T16:43:17.110" v="75" actId="255"/>
        <pc:sldMkLst>
          <pc:docMk/>
          <pc:sldMk cId="3072444256" sldId="304"/>
        </pc:sldMkLst>
        <pc:spChg chg="mod">
          <ac:chgData name="Alieza Jo-Madugu" userId="acf770d3-1e86-42bb-9757-e123c9158c41" providerId="ADAL" clId="{AA4FF578-B161-41F7-AE74-5E06193CD176}" dt="2024-02-08T16:10:27.651" v="1" actId="948"/>
          <ac:spMkLst>
            <pc:docMk/>
            <pc:sldMk cId="3072444256" sldId="304"/>
            <ac:spMk id="4" creationId="{1D54D04C-F3A1-CA38-7729-56629B19FC74}"/>
          </ac:spMkLst>
        </pc:spChg>
        <pc:spChg chg="mod">
          <ac:chgData name="Alieza Jo-Madugu" userId="acf770d3-1e86-42bb-9757-e123c9158c41" providerId="ADAL" clId="{AA4FF578-B161-41F7-AE74-5E06193CD176}" dt="2024-02-08T16:43:17.110" v="75" actId="255"/>
          <ac:spMkLst>
            <pc:docMk/>
            <pc:sldMk cId="3072444256" sldId="304"/>
            <ac:spMk id="5" creationId="{8E0FDF98-4B05-28FD-9FAD-D5C785B1257E}"/>
          </ac:spMkLst>
        </pc:spChg>
        <pc:graphicFrameChg chg="modGraphic">
          <ac:chgData name="Alieza Jo-Madugu" userId="acf770d3-1e86-42bb-9757-e123c9158c41" providerId="ADAL" clId="{AA4FF578-B161-41F7-AE74-5E06193CD176}" dt="2024-02-08T16:14:01.018" v="19" actId="207"/>
          <ac:graphicFrameMkLst>
            <pc:docMk/>
            <pc:sldMk cId="3072444256" sldId="304"/>
            <ac:graphicFrameMk id="9" creationId="{C35D7F96-28AC-DC8E-FBAF-B043524B8899}"/>
          </ac:graphicFrameMkLst>
        </pc:graphicFrameChg>
      </pc:sldChg>
      <pc:sldChg chg="modSp mod">
        <pc:chgData name="Alieza Jo-Madugu" userId="acf770d3-1e86-42bb-9757-e123c9158c41" providerId="ADAL" clId="{AA4FF578-B161-41F7-AE74-5E06193CD176}" dt="2024-02-08T16:15:12.298" v="20" actId="1076"/>
        <pc:sldMkLst>
          <pc:docMk/>
          <pc:sldMk cId="831407882" sldId="305"/>
        </pc:sldMkLst>
        <pc:graphicFrameChg chg="mod">
          <ac:chgData name="Alieza Jo-Madugu" userId="acf770d3-1e86-42bb-9757-e123c9158c41" providerId="ADAL" clId="{AA4FF578-B161-41F7-AE74-5E06193CD176}" dt="2024-02-08T16:15:12.298" v="20" actId="1076"/>
          <ac:graphicFrameMkLst>
            <pc:docMk/>
            <pc:sldMk cId="831407882" sldId="305"/>
            <ac:graphicFrameMk id="8" creationId="{6DB6461F-F8F3-1470-D290-1F1FCF9DEA0A}"/>
          </ac:graphicFrameMkLst>
        </pc:graphicFrameChg>
      </pc:sldChg>
      <pc:sldChg chg="modSp mod">
        <pc:chgData name="Alieza Jo-Madugu" userId="acf770d3-1e86-42bb-9757-e123c9158c41" providerId="ADAL" clId="{AA4FF578-B161-41F7-AE74-5E06193CD176}" dt="2024-02-08T16:32:08.270" v="68" actId="108"/>
        <pc:sldMkLst>
          <pc:docMk/>
          <pc:sldMk cId="3599922723" sldId="315"/>
        </pc:sldMkLst>
        <pc:spChg chg="mod">
          <ac:chgData name="Alieza Jo-Madugu" userId="acf770d3-1e86-42bb-9757-e123c9158c41" providerId="ADAL" clId="{AA4FF578-B161-41F7-AE74-5E06193CD176}" dt="2024-02-08T16:32:08.270" v="68" actId="108"/>
          <ac:spMkLst>
            <pc:docMk/>
            <pc:sldMk cId="3599922723" sldId="315"/>
            <ac:spMk id="7" creationId="{7510B250-24C1-E33F-BB01-48A29E93FD78}"/>
          </ac:spMkLst>
        </pc:spChg>
        <pc:graphicFrameChg chg="modGraphic">
          <ac:chgData name="Alieza Jo-Madugu" userId="acf770d3-1e86-42bb-9757-e123c9158c41" providerId="ADAL" clId="{AA4FF578-B161-41F7-AE74-5E06193CD176}" dt="2024-02-08T16:30:13.654" v="66" actId="20577"/>
          <ac:graphicFrameMkLst>
            <pc:docMk/>
            <pc:sldMk cId="3599922723" sldId="315"/>
            <ac:graphicFrameMk id="9" creationId="{C35D7F96-28AC-DC8E-FBAF-B043524B8899}"/>
          </ac:graphicFrameMkLst>
        </pc:graphicFrameChg>
      </pc:sldChg>
      <pc:sldChg chg="modSp mod">
        <pc:chgData name="Alieza Jo-Madugu" userId="acf770d3-1e86-42bb-9757-e123c9158c41" providerId="ADAL" clId="{AA4FF578-B161-41F7-AE74-5E06193CD176}" dt="2024-02-08T16:28:53.317" v="64"/>
        <pc:sldMkLst>
          <pc:docMk/>
          <pc:sldMk cId="1526178372" sldId="323"/>
        </pc:sldMkLst>
        <pc:spChg chg="mod">
          <ac:chgData name="Alieza Jo-Madugu" userId="acf770d3-1e86-42bb-9757-e123c9158c41" providerId="ADAL" clId="{AA4FF578-B161-41F7-AE74-5E06193CD176}" dt="2024-02-08T16:23:38.599" v="39" actId="948"/>
          <ac:spMkLst>
            <pc:docMk/>
            <pc:sldMk cId="1526178372" sldId="323"/>
            <ac:spMk id="4" creationId="{CCE307F3-79E8-8B03-2670-0D06D697EF2A}"/>
          </ac:spMkLst>
        </pc:spChg>
        <pc:spChg chg="mod">
          <ac:chgData name="Alieza Jo-Madugu" userId="acf770d3-1e86-42bb-9757-e123c9158c41" providerId="ADAL" clId="{AA4FF578-B161-41F7-AE74-5E06193CD176}" dt="2024-02-08T16:23:59.440" v="42" actId="1076"/>
          <ac:spMkLst>
            <pc:docMk/>
            <pc:sldMk cId="1526178372" sldId="323"/>
            <ac:spMk id="14" creationId="{96FDEC61-122A-46A4-E7B0-21CF009C39F5}"/>
          </ac:spMkLst>
        </pc:spChg>
        <pc:graphicFrameChg chg="mod">
          <ac:chgData name="Alieza Jo-Madugu" userId="acf770d3-1e86-42bb-9757-e123c9158c41" providerId="ADAL" clId="{AA4FF578-B161-41F7-AE74-5E06193CD176}" dt="2024-02-08T16:28:53.317" v="64"/>
          <ac:graphicFrameMkLst>
            <pc:docMk/>
            <pc:sldMk cId="1526178372" sldId="323"/>
            <ac:graphicFrameMk id="6" creationId="{248610C3-788D-2238-45AF-5A75DB1F3953}"/>
          </ac:graphicFrameMkLst>
        </pc:graphicFrameChg>
      </pc:sldChg>
      <pc:sldChg chg="modSp mod">
        <pc:chgData name="Alieza Jo-Madugu" userId="acf770d3-1e86-42bb-9757-e123c9158c41" providerId="ADAL" clId="{AA4FF578-B161-41F7-AE74-5E06193CD176}" dt="2024-02-08T16:41:08.665" v="74" actId="1076"/>
        <pc:sldMkLst>
          <pc:docMk/>
          <pc:sldMk cId="2481690068" sldId="324"/>
        </pc:sldMkLst>
        <pc:spChg chg="mod">
          <ac:chgData name="Alieza Jo-Madugu" userId="acf770d3-1e86-42bb-9757-e123c9158c41" providerId="ADAL" clId="{AA4FF578-B161-41F7-AE74-5E06193CD176}" dt="2024-02-08T16:22:42.788" v="36" actId="255"/>
          <ac:spMkLst>
            <pc:docMk/>
            <pc:sldMk cId="2481690068" sldId="324"/>
            <ac:spMk id="4" creationId="{CCE307F3-79E8-8B03-2670-0D06D697EF2A}"/>
          </ac:spMkLst>
        </pc:spChg>
        <pc:spChg chg="mod">
          <ac:chgData name="Alieza Jo-Madugu" userId="acf770d3-1e86-42bb-9757-e123c9158c41" providerId="ADAL" clId="{AA4FF578-B161-41F7-AE74-5E06193CD176}" dt="2024-02-08T16:24:21.275" v="43" actId="1076"/>
          <ac:spMkLst>
            <pc:docMk/>
            <pc:sldMk cId="2481690068" sldId="324"/>
            <ac:spMk id="14" creationId="{96FDEC61-122A-46A4-E7B0-21CF009C39F5}"/>
          </ac:spMkLst>
        </pc:spChg>
        <pc:graphicFrameChg chg="mod">
          <ac:chgData name="Alieza Jo-Madugu" userId="acf770d3-1e86-42bb-9757-e123c9158c41" providerId="ADAL" clId="{AA4FF578-B161-41F7-AE74-5E06193CD176}" dt="2024-02-08T16:41:08.665" v="74" actId="1076"/>
          <ac:graphicFrameMkLst>
            <pc:docMk/>
            <pc:sldMk cId="2481690068" sldId="324"/>
            <ac:graphicFrameMk id="5" creationId="{248610C3-788D-2238-45AF-5A75DB1F3953}"/>
          </ac:graphicFrameMkLst>
        </pc:graphicFrameChg>
      </pc:sldChg>
      <pc:sldChg chg="modSp mod">
        <pc:chgData name="Alieza Jo-Madugu" userId="acf770d3-1e86-42bb-9757-e123c9158c41" providerId="ADAL" clId="{AA4FF578-B161-41F7-AE74-5E06193CD176}" dt="2024-02-08T16:27:32.757" v="54"/>
        <pc:sldMkLst>
          <pc:docMk/>
          <pc:sldMk cId="3389479046" sldId="325"/>
        </pc:sldMkLst>
        <pc:spChg chg="mod">
          <ac:chgData name="Alieza Jo-Madugu" userId="acf770d3-1e86-42bb-9757-e123c9158c41" providerId="ADAL" clId="{AA4FF578-B161-41F7-AE74-5E06193CD176}" dt="2024-02-08T16:27:01.634" v="47" actId="948"/>
          <ac:spMkLst>
            <pc:docMk/>
            <pc:sldMk cId="3389479046" sldId="325"/>
            <ac:spMk id="4" creationId="{CCE307F3-79E8-8B03-2670-0D06D697EF2A}"/>
          </ac:spMkLst>
        </pc:spChg>
        <pc:spChg chg="mod">
          <ac:chgData name="Alieza Jo-Madugu" userId="acf770d3-1e86-42bb-9757-e123c9158c41" providerId="ADAL" clId="{AA4FF578-B161-41F7-AE74-5E06193CD176}" dt="2024-02-08T16:27:15.821" v="50" actId="1076"/>
          <ac:spMkLst>
            <pc:docMk/>
            <pc:sldMk cId="3389479046" sldId="325"/>
            <ac:spMk id="14" creationId="{96FDEC61-122A-46A4-E7B0-21CF009C39F5}"/>
          </ac:spMkLst>
        </pc:spChg>
        <pc:graphicFrameChg chg="mod">
          <ac:chgData name="Alieza Jo-Madugu" userId="acf770d3-1e86-42bb-9757-e123c9158c41" providerId="ADAL" clId="{AA4FF578-B161-41F7-AE74-5E06193CD176}" dt="2024-02-08T16:27:32.757" v="54"/>
          <ac:graphicFrameMkLst>
            <pc:docMk/>
            <pc:sldMk cId="3389479046" sldId="325"/>
            <ac:graphicFrameMk id="8" creationId="{248610C3-788D-2238-45AF-5A75DB1F3953}"/>
          </ac:graphicFrameMkLst>
        </pc:graphicFrameChg>
      </pc:sldChg>
    </pc:docChg>
  </pc:docChgLst>
  <pc:docChgLst>
    <pc:chgData name="Amarachi Abiakam" userId="S::amarachi.abiakam@arm.com.ng::9ba3a740-af7a-4319-a6c0-a53e0b75478b" providerId="AD" clId="Web-{C195DE11-85DB-9F5B-98F7-6E944F79D832}"/>
    <pc:docChg chg="modSld">
      <pc:chgData name="Amarachi Abiakam" userId="S::amarachi.abiakam@arm.com.ng::9ba3a740-af7a-4319-a6c0-a53e0b75478b" providerId="AD" clId="Web-{C195DE11-85DB-9F5B-98F7-6E944F79D832}" dt="2024-02-05T16:50:29.910" v="402"/>
      <pc:docMkLst>
        <pc:docMk/>
      </pc:docMkLst>
      <pc:sldChg chg="modSp">
        <pc:chgData name="Amarachi Abiakam" userId="S::amarachi.abiakam@arm.com.ng::9ba3a740-af7a-4319-a6c0-a53e0b75478b" providerId="AD" clId="Web-{C195DE11-85DB-9F5B-98F7-6E944F79D832}" dt="2024-02-05T16:41:28.990" v="306"/>
        <pc:sldMkLst>
          <pc:docMk/>
          <pc:sldMk cId="2879831088" sldId="267"/>
        </pc:sldMkLst>
        <pc:graphicFrameChg chg="mod modGraphic">
          <ac:chgData name="Amarachi Abiakam" userId="S::amarachi.abiakam@arm.com.ng::9ba3a740-af7a-4319-a6c0-a53e0b75478b" providerId="AD" clId="Web-{C195DE11-85DB-9F5B-98F7-6E944F79D832}" dt="2024-02-05T16:41:28.990" v="306"/>
          <ac:graphicFrameMkLst>
            <pc:docMk/>
            <pc:sldMk cId="2879831088" sldId="267"/>
            <ac:graphicFrameMk id="11" creationId="{F2BC14E6-CACF-3042-9D3C-5FAEB2E0B47F}"/>
          </ac:graphicFrameMkLst>
        </pc:graphicFrameChg>
        <pc:graphicFrameChg chg="mod modGraphic">
          <ac:chgData name="Amarachi Abiakam" userId="S::amarachi.abiakam@arm.com.ng::9ba3a740-af7a-4319-a6c0-a53e0b75478b" providerId="AD" clId="Web-{C195DE11-85DB-9F5B-98F7-6E944F79D832}" dt="2024-02-05T15:12:11.650" v="104"/>
          <ac:graphicFrameMkLst>
            <pc:docMk/>
            <pc:sldMk cId="2879831088" sldId="267"/>
            <ac:graphicFrameMk id="12" creationId="{A6554978-74FE-A4D5-50EA-1591A131091F}"/>
          </ac:graphicFrameMkLst>
        </pc:graphicFrameChg>
      </pc:sldChg>
      <pc:sldChg chg="addSp delSp modSp">
        <pc:chgData name="Amarachi Abiakam" userId="S::amarachi.abiakam@arm.com.ng::9ba3a740-af7a-4319-a6c0-a53e0b75478b" providerId="AD" clId="Web-{C195DE11-85DB-9F5B-98F7-6E944F79D832}" dt="2024-02-05T14:13:14.923" v="27" actId="1076"/>
        <pc:sldMkLst>
          <pc:docMk/>
          <pc:sldMk cId="1437205442" sldId="301"/>
        </pc:sldMkLst>
        <pc:spChg chg="mod">
          <ac:chgData name="Amarachi Abiakam" userId="S::amarachi.abiakam@arm.com.ng::9ba3a740-af7a-4319-a6c0-a53e0b75478b" providerId="AD" clId="Web-{C195DE11-85DB-9F5B-98F7-6E944F79D832}" dt="2024-02-05T14:09:39.596" v="15" actId="14100"/>
          <ac:spMkLst>
            <pc:docMk/>
            <pc:sldMk cId="1437205442" sldId="301"/>
            <ac:spMk id="6" creationId="{454DC898-FF79-3AFC-C146-FE93B6074594}"/>
          </ac:spMkLst>
        </pc:spChg>
        <pc:spChg chg="mod">
          <ac:chgData name="Amarachi Abiakam" userId="S::amarachi.abiakam@arm.com.ng::9ba3a740-af7a-4319-a6c0-a53e0b75478b" providerId="AD" clId="Web-{C195DE11-85DB-9F5B-98F7-6E944F79D832}" dt="2024-02-05T14:09:21.361" v="11" actId="1076"/>
          <ac:spMkLst>
            <pc:docMk/>
            <pc:sldMk cId="1437205442" sldId="301"/>
            <ac:spMk id="15" creationId="{283759FE-B5C2-1FDD-6E2C-6DF3876527ED}"/>
          </ac:spMkLst>
        </pc:spChg>
        <pc:graphicFrameChg chg="del mod">
          <ac:chgData name="Amarachi Abiakam" userId="S::amarachi.abiakam@arm.com.ng::9ba3a740-af7a-4319-a6c0-a53e0b75478b" providerId="AD" clId="Web-{C195DE11-85DB-9F5B-98F7-6E944F79D832}" dt="2024-02-05T14:08:54.562" v="9"/>
          <ac:graphicFrameMkLst>
            <pc:docMk/>
            <pc:sldMk cId="1437205442" sldId="301"/>
            <ac:graphicFrameMk id="12" creationId="{D39B8B85-572D-BC49-9702-79AE5B996CAA}"/>
          </ac:graphicFrameMkLst>
        </pc:graphicFrameChg>
        <pc:graphicFrameChg chg="mod">
          <ac:chgData name="Amarachi Abiakam" userId="S::amarachi.abiakam@arm.com.ng::9ba3a740-af7a-4319-a6c0-a53e0b75478b" providerId="AD" clId="Web-{C195DE11-85DB-9F5B-98F7-6E944F79D832}" dt="2024-02-05T14:13:14.923" v="27" actId="1076"/>
          <ac:graphicFrameMkLst>
            <pc:docMk/>
            <pc:sldMk cId="1437205442" sldId="301"/>
            <ac:graphicFrameMk id="21" creationId="{00000000-0008-0000-0000-000002000000}"/>
          </ac:graphicFrameMkLst>
        </pc:graphicFrameChg>
        <pc:picChg chg="add mod">
          <ac:chgData name="Amarachi Abiakam" userId="S::amarachi.abiakam@arm.com.ng::9ba3a740-af7a-4319-a6c0-a53e0b75478b" providerId="AD" clId="Web-{C195DE11-85DB-9F5B-98F7-6E944F79D832}" dt="2024-02-05T14:13:09.141" v="26" actId="1076"/>
          <ac:picMkLst>
            <pc:docMk/>
            <pc:sldMk cId="1437205442" sldId="301"/>
            <ac:picMk id="7" creationId="{36D67BDD-CB5D-7BE9-F1FB-91F2DBF66ED4}"/>
          </ac:picMkLst>
        </pc:picChg>
        <pc:cxnChg chg="mod">
          <ac:chgData name="Amarachi Abiakam" userId="S::amarachi.abiakam@arm.com.ng::9ba3a740-af7a-4319-a6c0-a53e0b75478b" providerId="AD" clId="Web-{C195DE11-85DB-9F5B-98F7-6E944F79D832}" dt="2024-02-05T14:09:54.691" v="16" actId="1076"/>
          <ac:cxnSpMkLst>
            <pc:docMk/>
            <pc:sldMk cId="1437205442" sldId="301"/>
            <ac:cxnSpMk id="8" creationId="{086F5AA4-DFD5-937D-6A1F-2C9F8EF270C9}"/>
          </ac:cxnSpMkLst>
        </pc:cxnChg>
      </pc:sldChg>
      <pc:sldChg chg="modSp">
        <pc:chgData name="Amarachi Abiakam" userId="S::amarachi.abiakam@arm.com.ng::9ba3a740-af7a-4319-a6c0-a53e0b75478b" providerId="AD" clId="Web-{C195DE11-85DB-9F5B-98F7-6E944F79D832}" dt="2024-02-05T16:45:27.512" v="356"/>
        <pc:sldMkLst>
          <pc:docMk/>
          <pc:sldMk cId="3856182404" sldId="302"/>
        </pc:sldMkLst>
        <pc:graphicFrameChg chg="mod modGraphic">
          <ac:chgData name="Amarachi Abiakam" userId="S::amarachi.abiakam@arm.com.ng::9ba3a740-af7a-4319-a6c0-a53e0b75478b" providerId="AD" clId="Web-{C195DE11-85DB-9F5B-98F7-6E944F79D832}" dt="2024-02-05T16:45:27.512" v="356"/>
          <ac:graphicFrameMkLst>
            <pc:docMk/>
            <pc:sldMk cId="3856182404" sldId="302"/>
            <ac:graphicFrameMk id="13" creationId="{0EFB4118-44BC-3989-AAD8-B55685D14B27}"/>
          </ac:graphicFrameMkLst>
        </pc:graphicFrameChg>
        <pc:graphicFrameChg chg="mod modGraphic">
          <ac:chgData name="Amarachi Abiakam" userId="S::amarachi.abiakam@arm.com.ng::9ba3a740-af7a-4319-a6c0-a53e0b75478b" providerId="AD" clId="Web-{C195DE11-85DB-9F5B-98F7-6E944F79D832}" dt="2024-02-05T15:14:17.189" v="150"/>
          <ac:graphicFrameMkLst>
            <pc:docMk/>
            <pc:sldMk cId="3856182404" sldId="302"/>
            <ac:graphicFrameMk id="14" creationId="{8D186960-E6BD-6EBE-1FC0-1C50FCCF6A2B}"/>
          </ac:graphicFrameMkLst>
        </pc:graphicFrameChg>
      </pc:sldChg>
      <pc:sldChg chg="addSp delSp modSp">
        <pc:chgData name="Amarachi Abiakam" userId="S::amarachi.abiakam@arm.com.ng::9ba3a740-af7a-4319-a6c0-a53e0b75478b" providerId="AD" clId="Web-{C195DE11-85DB-9F5B-98F7-6E944F79D832}" dt="2024-02-05T16:45:51.903" v="366"/>
        <pc:sldMkLst>
          <pc:docMk/>
          <pc:sldMk cId="1575037454" sldId="303"/>
        </pc:sldMkLst>
        <pc:graphicFrameChg chg="mod modGraphic">
          <ac:chgData name="Amarachi Abiakam" userId="S::amarachi.abiakam@arm.com.ng::9ba3a740-af7a-4319-a6c0-a53e0b75478b" providerId="AD" clId="Web-{C195DE11-85DB-9F5B-98F7-6E944F79D832}" dt="2024-02-05T16:45:51.903" v="366"/>
          <ac:graphicFrameMkLst>
            <pc:docMk/>
            <pc:sldMk cId="1575037454" sldId="303"/>
            <ac:graphicFrameMk id="6" creationId="{FBD8D09C-0FA5-EE5E-3F74-1F502FFF1520}"/>
          </ac:graphicFrameMkLst>
        </pc:graphicFrameChg>
        <pc:graphicFrameChg chg="del">
          <ac:chgData name="Amarachi Abiakam" userId="S::amarachi.abiakam@arm.com.ng::9ba3a740-af7a-4319-a6c0-a53e0b75478b" providerId="AD" clId="Web-{C195DE11-85DB-9F5B-98F7-6E944F79D832}" dt="2024-02-05T14:30:53.123" v="28"/>
          <ac:graphicFrameMkLst>
            <pc:docMk/>
            <pc:sldMk cId="1575037454" sldId="303"/>
            <ac:graphicFrameMk id="7" creationId="{D39B8B85-572D-BC49-9702-79AE5B996CAA}"/>
          </ac:graphicFrameMkLst>
        </pc:graphicFrameChg>
        <pc:picChg chg="add mod">
          <ac:chgData name="Amarachi Abiakam" userId="S::amarachi.abiakam@arm.com.ng::9ba3a740-af7a-4319-a6c0-a53e0b75478b" providerId="AD" clId="Web-{C195DE11-85DB-9F5B-98F7-6E944F79D832}" dt="2024-02-05T14:31:46.218" v="41" actId="14100"/>
          <ac:picMkLst>
            <pc:docMk/>
            <pc:sldMk cId="1575037454" sldId="303"/>
            <ac:picMk id="8" creationId="{DB2EB6BC-F747-3DA1-134B-9D9A307425FD}"/>
          </ac:picMkLst>
        </pc:picChg>
      </pc:sldChg>
      <pc:sldChg chg="modSp">
        <pc:chgData name="Amarachi Abiakam" userId="S::amarachi.abiakam@arm.com.ng::9ba3a740-af7a-4319-a6c0-a53e0b75478b" providerId="AD" clId="Web-{C195DE11-85DB-9F5B-98F7-6E944F79D832}" dt="2024-02-05T16:50:29.910" v="402"/>
        <pc:sldMkLst>
          <pc:docMk/>
          <pc:sldMk cId="3072444256" sldId="304"/>
        </pc:sldMkLst>
        <pc:graphicFrameChg chg="mod modGraphic">
          <ac:chgData name="Amarachi Abiakam" userId="S::amarachi.abiakam@arm.com.ng::9ba3a740-af7a-4319-a6c0-a53e0b75478b" providerId="AD" clId="Web-{C195DE11-85DB-9F5B-98F7-6E944F79D832}" dt="2024-02-05T16:50:29.910" v="402"/>
          <ac:graphicFrameMkLst>
            <pc:docMk/>
            <pc:sldMk cId="3072444256" sldId="304"/>
            <ac:graphicFrameMk id="6" creationId="{3BE62F3D-A70B-D7ED-2B4B-ED163C7B4208}"/>
          </ac:graphicFrameMkLst>
        </pc:graphicFrameChg>
        <pc:graphicFrameChg chg="mod modGraphic">
          <ac:chgData name="Amarachi Abiakam" userId="S::amarachi.abiakam@arm.com.ng::9ba3a740-af7a-4319-a6c0-a53e0b75478b" providerId="AD" clId="Web-{C195DE11-85DB-9F5B-98F7-6E944F79D832}" dt="2024-02-05T15:16:27.713" v="230"/>
          <ac:graphicFrameMkLst>
            <pc:docMk/>
            <pc:sldMk cId="3072444256" sldId="304"/>
            <ac:graphicFrameMk id="7" creationId="{8CE1AEC3-945A-D6DF-7DE8-453B61DF207D}"/>
          </ac:graphicFrameMkLst>
        </pc:graphicFrameChg>
      </pc:sldChg>
      <pc:sldChg chg="addSp delSp modSp">
        <pc:chgData name="Amarachi Abiakam" userId="S::amarachi.abiakam@arm.com.ng::9ba3a740-af7a-4319-a6c0-a53e0b75478b" providerId="AD" clId="Web-{C195DE11-85DB-9F5B-98F7-6E944F79D832}" dt="2024-02-05T15:17:50.656" v="240"/>
        <pc:sldMkLst>
          <pc:docMk/>
          <pc:sldMk cId="831407882" sldId="305"/>
        </pc:sldMkLst>
        <pc:graphicFrameChg chg="del">
          <ac:chgData name="Amarachi Abiakam" userId="S::amarachi.abiakam@arm.com.ng::9ba3a740-af7a-4319-a6c0-a53e0b75478b" providerId="AD" clId="Web-{C195DE11-85DB-9F5B-98F7-6E944F79D832}" dt="2024-02-05T14:40:15.590" v="42"/>
          <ac:graphicFrameMkLst>
            <pc:docMk/>
            <pc:sldMk cId="831407882" sldId="305"/>
            <ac:graphicFrameMk id="7" creationId="{D39B8B85-572D-BC49-9702-79AE5B996CAA}"/>
          </ac:graphicFrameMkLst>
        </pc:graphicFrameChg>
        <pc:graphicFrameChg chg="mod modGraphic">
          <ac:chgData name="Amarachi Abiakam" userId="S::amarachi.abiakam@arm.com.ng::9ba3a740-af7a-4319-a6c0-a53e0b75478b" providerId="AD" clId="Web-{C195DE11-85DB-9F5B-98F7-6E944F79D832}" dt="2024-02-05T15:17:50.656" v="240"/>
          <ac:graphicFrameMkLst>
            <pc:docMk/>
            <pc:sldMk cId="831407882" sldId="305"/>
            <ac:graphicFrameMk id="8" creationId="{6DB6461F-F8F3-1470-D290-1F1FCF9DEA0A}"/>
          </ac:graphicFrameMkLst>
        </pc:graphicFrameChg>
        <pc:picChg chg="add mod">
          <ac:chgData name="Amarachi Abiakam" userId="S::amarachi.abiakam@arm.com.ng::9ba3a740-af7a-4319-a6c0-a53e0b75478b" providerId="AD" clId="Web-{C195DE11-85DB-9F5B-98F7-6E944F79D832}" dt="2024-02-05T14:40:44.466" v="52" actId="14100"/>
          <ac:picMkLst>
            <pc:docMk/>
            <pc:sldMk cId="831407882" sldId="305"/>
            <ac:picMk id="6" creationId="{9A00494C-72FF-1F4B-7431-0502BC34DC1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November%202023/Fact%20Sheet%20Computation%20Novemb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Nuale.Graham\Documents\Fund%20Factsheet%20Computati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armholdco-my.sharepoint.com/personal/amarachi_abiakam_arm_com_ng/Documents/Microsoft%20Teams%20Chat%20Files/STBF%20FUNDING.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Nuale.Graham\Documents\Fund%20Factsheet%20Computati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Nuale.Graham\Documents\Fund%20Factsheet%20Computati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Nuale.Graham\Documents\Fund%20Factsheet%20Computati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Nuale.Graham\Documents\Fund%20Factsheet%20Computati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May%202023/Factsheet%20Graphs%20(Updated).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May%202023/Factsheet%20Graphs%20(Updat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November%202023/Fact%20Sheet%20Computation%20Novemb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May%202023/Factsheet%20Graphs%20(Updat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May%202023/Factsheet%20Graphs%20(Update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May%202023/Factsheet%20Graphs%20(Updat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rmholdco.sharepoint.com/sharedservices/investmentmanagement/Shared%20Documents/IM%20Reports/Monthly%20Reports/Fund%20Factsheets/Factsheet%202023/Factsheet%20Computations/November%202023/Fact%20Sheet%20Computation%20Novembe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E2AA-4EAD-B94F-23B4D56094EA}"/>
              </c:ext>
            </c:extLst>
          </c:dPt>
          <c:dPt>
            <c:idx val="1"/>
            <c:invertIfNegative val="0"/>
            <c:bubble3D val="0"/>
            <c:spPr>
              <a:solidFill>
                <a:srgbClr val="A41587"/>
              </a:solidFill>
              <a:ln>
                <a:noFill/>
              </a:ln>
              <a:effectLst/>
            </c:spPr>
            <c:extLst>
              <c:ext xmlns:c16="http://schemas.microsoft.com/office/drawing/2014/chart" uri="{C3380CC4-5D6E-409C-BE32-E72D297353CC}">
                <c16:uniqueId val="{00000003-E2AA-4EAD-B94F-23B4D56094EA}"/>
              </c:ext>
            </c:extLst>
          </c:dPt>
          <c:dPt>
            <c:idx val="2"/>
            <c:invertIfNegative val="0"/>
            <c:bubble3D val="0"/>
            <c:spPr>
              <a:solidFill>
                <a:schemeClr val="bg2">
                  <a:lumMod val="25000"/>
                </a:schemeClr>
              </a:solidFill>
              <a:ln>
                <a:noFill/>
              </a:ln>
              <a:effectLst/>
            </c:spPr>
            <c:extLst>
              <c:ext xmlns:c16="http://schemas.microsoft.com/office/drawing/2014/chart" uri="{C3380CC4-5D6E-409C-BE32-E72D297353CC}">
                <c16:uniqueId val="{00000005-E2AA-4EAD-B94F-23B4D56094EA}"/>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7-E2AA-4EAD-B94F-23B4D56094EA}"/>
              </c:ext>
            </c:extLst>
          </c:dPt>
          <c:dPt>
            <c:idx val="4"/>
            <c:invertIfNegative val="0"/>
            <c:bubble3D val="0"/>
            <c:spPr>
              <a:solidFill>
                <a:srgbClr val="A20051"/>
              </a:solidFill>
              <a:ln>
                <a:noFill/>
              </a:ln>
              <a:effectLst/>
            </c:spPr>
            <c:extLst>
              <c:ext xmlns:c16="http://schemas.microsoft.com/office/drawing/2014/chart" uri="{C3380CC4-5D6E-409C-BE32-E72D297353CC}">
                <c16:uniqueId val="{00000009-E2AA-4EAD-B94F-23B4D56094EA}"/>
              </c:ext>
            </c:extLst>
          </c:dPt>
          <c:dLbls>
            <c:spPr>
              <a:noFill/>
              <a:ln>
                <a:noFill/>
              </a:ln>
              <a:effectLst/>
            </c:spPr>
            <c:txPr>
              <a:bodyPr rot="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'[Fact Sheet Computation November.xlsx]AGF'!$C$9:$C$13</c:f>
              <c:numCache>
                <c:formatCode>General</c:formatCode>
                <c:ptCount val="5"/>
                <c:pt idx="0">
                  <c:v>2020</c:v>
                </c:pt>
                <c:pt idx="1">
                  <c:v>2021</c:v>
                </c:pt>
                <c:pt idx="2">
                  <c:v>2022</c:v>
                </c:pt>
                <c:pt idx="3">
                  <c:v>2023</c:v>
                </c:pt>
                <c:pt idx="4">
                  <c:v>2024</c:v>
                </c:pt>
              </c:numCache>
            </c:numRef>
          </c:cat>
          <c:val>
            <c:numRef>
              <c:f>'[Fact Sheet Computation November.xlsx]AGF'!$D$9:$D$13</c:f>
              <c:numCache>
                <c:formatCode>_(* #,##0.00_);_(* \(#,##0.00\);_(* "-"??_);_(@_)</c:formatCode>
                <c:ptCount val="5"/>
                <c:pt idx="0">
                  <c:v>10000</c:v>
                </c:pt>
                <c:pt idx="1">
                  <c:v>11182.972067281842</c:v>
                </c:pt>
                <c:pt idx="2">
                  <c:v>12037.627429788019</c:v>
                </c:pt>
                <c:pt idx="3">
                  <c:v>16675.284188115424</c:v>
                </c:pt>
                <c:pt idx="4">
                  <c:v>20155.441258737461</c:v>
                </c:pt>
              </c:numCache>
            </c:numRef>
          </c:val>
          <c:extLst>
            <c:ext xmlns:c16="http://schemas.microsoft.com/office/drawing/2014/chart" uri="{C3380CC4-5D6E-409C-BE32-E72D297353CC}">
              <c16:uniqueId val="{0000000A-E2AA-4EAD-B94F-23B4D56094EA}"/>
            </c:ext>
          </c:extLst>
        </c:ser>
        <c:dLbls>
          <c:showLegendKey val="0"/>
          <c:showVal val="0"/>
          <c:showCatName val="0"/>
          <c:showSerName val="0"/>
          <c:showPercent val="0"/>
          <c:showBubbleSize val="0"/>
        </c:dLbls>
        <c:gapWidth val="219"/>
        <c:overlap val="-27"/>
        <c:axId val="1887057391"/>
        <c:axId val="252923183"/>
      </c:barChart>
      <c:catAx>
        <c:axId val="188705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crossAx val="252923183"/>
        <c:crosses val="autoZero"/>
        <c:auto val="1"/>
        <c:lblAlgn val="ctr"/>
        <c:lblOffset val="100"/>
        <c:noMultiLvlLbl val="0"/>
      </c:catAx>
      <c:valAx>
        <c:axId val="252923183"/>
        <c:scaling>
          <c:orientation val="minMax"/>
        </c:scaling>
        <c:delete val="1"/>
        <c:axPos val="l"/>
        <c:numFmt formatCode="_(* #,##0.00_);_(* \(#,##0.00\);_(* &quot;-&quot;??_);_(@_)" sourceLinked="1"/>
        <c:majorTickMark val="none"/>
        <c:minorTickMark val="none"/>
        <c:tickLblPos val="nextTo"/>
        <c:crossAx val="18870573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84203855845648"/>
          <c:y val="0.11031757034203897"/>
          <c:w val="0.50027286146689143"/>
          <c:h val="0.88428109300240432"/>
        </c:manualLayout>
      </c:layout>
      <c:pieChart>
        <c:varyColors val="1"/>
        <c:ser>
          <c:idx val="0"/>
          <c:order val="0"/>
          <c:explosion val="1"/>
          <c:dPt>
            <c:idx val="0"/>
            <c:bubble3D val="0"/>
            <c:explosion val="2"/>
            <c:spPr>
              <a:solidFill>
                <a:srgbClr val="A41857"/>
              </a:solidFill>
              <a:ln w="19050">
                <a:solidFill>
                  <a:schemeClr val="lt1"/>
                </a:solidFill>
              </a:ln>
              <a:effectLst/>
            </c:spPr>
            <c:extLst>
              <c:ext xmlns:c16="http://schemas.microsoft.com/office/drawing/2014/chart" uri="{C3380CC4-5D6E-409C-BE32-E72D297353CC}">
                <c16:uniqueId val="{00000001-3874-4554-897B-424DDFFB570B}"/>
              </c:ext>
            </c:extLst>
          </c:dPt>
          <c:dPt>
            <c:idx val="1"/>
            <c:bubble3D val="0"/>
            <c:explosion val="0"/>
            <c:spPr>
              <a:solidFill>
                <a:srgbClr val="C2B4A2"/>
              </a:solidFill>
              <a:ln w="19050">
                <a:solidFill>
                  <a:schemeClr val="lt1"/>
                </a:solidFill>
              </a:ln>
              <a:effectLst/>
            </c:spPr>
            <c:extLst>
              <c:ext xmlns:c16="http://schemas.microsoft.com/office/drawing/2014/chart" uri="{C3380CC4-5D6E-409C-BE32-E72D297353CC}">
                <c16:uniqueId val="{00000003-3874-4554-897B-424DDFFB57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74-4554-897B-424DDFFB570B}"/>
              </c:ext>
            </c:extLst>
          </c:dPt>
          <c:dLbls>
            <c:dLbl>
              <c:idx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3874-4554-897B-424DDFFB570B}"/>
                </c:ext>
              </c:extLst>
            </c:dLbl>
            <c:dLbl>
              <c:idx val="1"/>
              <c:layout>
                <c:manualLayout>
                  <c:x val="-2.6899330498332805E-2"/>
                  <c:y val="1.647598185956262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1848802469209025"/>
                      <c:h val="0.42174366820855524"/>
                    </c:manualLayout>
                  </c15:layout>
                </c:ext>
                <c:ext xmlns:c16="http://schemas.microsoft.com/office/drawing/2014/chart" uri="{C3380CC4-5D6E-409C-BE32-E72D297353CC}">
                  <c16:uniqueId val="{00000003-3874-4554-897B-424DDFFB570B}"/>
                </c:ext>
              </c:extLst>
            </c:dLbl>
            <c:dLbl>
              <c:idx val="2"/>
              <c:layout>
                <c:manualLayout>
                  <c:x val="0.2593312657491762"/>
                  <c:y val="1.5062281148876483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0481488660593139"/>
                      <c:h val="0.22091345685018843"/>
                    </c:manualLayout>
                  </c15:layout>
                </c:ext>
                <c:ext xmlns:c16="http://schemas.microsoft.com/office/drawing/2014/chart" uri="{C3380CC4-5D6E-409C-BE32-E72D297353CC}">
                  <c16:uniqueId val="{00000005-3874-4554-897B-424DDFFB570B}"/>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Sheet1!$A$3:$A$5</c:f>
              <c:strCache>
                <c:ptCount val="3"/>
                <c:pt idx="0">
                  <c:v>Bonds</c:v>
                </c:pt>
                <c:pt idx="1">
                  <c:v>Short Term Instruments</c:v>
                </c:pt>
                <c:pt idx="2">
                  <c:v>Cash</c:v>
                </c:pt>
              </c:strCache>
            </c:strRef>
          </c:cat>
          <c:val>
            <c:numRef>
              <c:f>Sheet1!$B$3:$B$5</c:f>
              <c:numCache>
                <c:formatCode>0.00%</c:formatCode>
                <c:ptCount val="3"/>
                <c:pt idx="0">
                  <c:v>0.81574000000000002</c:v>
                </c:pt>
                <c:pt idx="1">
                  <c:v>0.17024</c:v>
                </c:pt>
                <c:pt idx="2">
                  <c:v>1.4E-2</c:v>
                </c:pt>
              </c:numCache>
            </c:numRef>
          </c:val>
          <c:extLst>
            <c:ext xmlns:c16="http://schemas.microsoft.com/office/drawing/2014/chart" uri="{C3380CC4-5D6E-409C-BE32-E72D297353CC}">
              <c16:uniqueId val="{00000006-3874-4554-897B-424DDFFB570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2005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Sheet2!$M$2:$M$4</c:f>
              <c:strCache>
                <c:ptCount val="3"/>
                <c:pt idx="0">
                  <c:v>2022</c:v>
                </c:pt>
                <c:pt idx="1">
                  <c:v>2023</c:v>
                </c:pt>
                <c:pt idx="2">
                  <c:v>YTD 2024</c:v>
                </c:pt>
              </c:strCache>
            </c:strRef>
          </c:cat>
          <c:val>
            <c:numRef>
              <c:f>Sheet2!$N$2:$N$4</c:f>
              <c:numCache>
                <c:formatCode>#,##0</c:formatCode>
                <c:ptCount val="3"/>
                <c:pt idx="0">
                  <c:v>10354</c:v>
                </c:pt>
                <c:pt idx="1">
                  <c:v>11122.36</c:v>
                </c:pt>
                <c:pt idx="2">
                  <c:v>11301.83</c:v>
                </c:pt>
              </c:numCache>
            </c:numRef>
          </c:val>
          <c:extLst>
            <c:ext xmlns:c16="http://schemas.microsoft.com/office/drawing/2014/chart" uri="{C3380CC4-5D6E-409C-BE32-E72D297353CC}">
              <c16:uniqueId val="{00000000-D3B3-4608-9A6E-9675900B1804}"/>
            </c:ext>
          </c:extLst>
        </c:ser>
        <c:dLbls>
          <c:showLegendKey val="0"/>
          <c:showVal val="0"/>
          <c:showCatName val="0"/>
          <c:showSerName val="0"/>
          <c:showPercent val="0"/>
          <c:showBubbleSize val="0"/>
        </c:dLbls>
        <c:gapWidth val="219"/>
        <c:overlap val="-27"/>
        <c:axId val="496290576"/>
        <c:axId val="496290160"/>
      </c:barChart>
      <c:catAx>
        <c:axId val="49629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496290160"/>
        <c:crosses val="autoZero"/>
        <c:auto val="1"/>
        <c:lblAlgn val="ctr"/>
        <c:lblOffset val="100"/>
        <c:noMultiLvlLbl val="0"/>
      </c:catAx>
      <c:valAx>
        <c:axId val="496290160"/>
        <c:scaling>
          <c:orientation val="minMax"/>
        </c:scaling>
        <c:delete val="1"/>
        <c:axPos val="l"/>
        <c:numFmt formatCode="#,##0" sourceLinked="1"/>
        <c:majorTickMark val="none"/>
        <c:minorTickMark val="none"/>
        <c:tickLblPos val="nextTo"/>
        <c:crossAx val="49629057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3477640067203"/>
          <c:y val="5.8629021404717867E-2"/>
          <c:w val="0.85675499735341665"/>
          <c:h val="0.74555020359363899"/>
        </c:manualLayout>
      </c:layout>
      <c:barChart>
        <c:barDir val="col"/>
        <c:grouping val="clustered"/>
        <c:varyColors val="0"/>
        <c:ser>
          <c:idx val="0"/>
          <c:order val="0"/>
          <c:tx>
            <c:strRef>
              <c:f>'Fund Performance'!$A$4</c:f>
              <c:strCache>
                <c:ptCount val="1"/>
                <c:pt idx="0">
                  <c:v>Return</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'Fund Performance'!$B$2:$D$3</c:f>
              <c:strCache>
                <c:ptCount val="3"/>
                <c:pt idx="0">
                  <c:v>2022</c:v>
                </c:pt>
                <c:pt idx="1">
                  <c:v>2023</c:v>
                </c:pt>
                <c:pt idx="2">
                  <c:v>YTD 2024</c:v>
                </c:pt>
              </c:strCache>
            </c:strRef>
          </c:cat>
          <c:val>
            <c:numRef>
              <c:f>'Fund Performance'!$B$4:$D$4</c:f>
              <c:numCache>
                <c:formatCode>0.00%</c:formatCode>
                <c:ptCount val="3"/>
                <c:pt idx="0">
                  <c:v>3.5400000000000001E-2</c:v>
                </c:pt>
                <c:pt idx="1">
                  <c:v>7.4200000000000002E-2</c:v>
                </c:pt>
                <c:pt idx="2">
                  <c:v>1.6199999999999999E-2</c:v>
                </c:pt>
              </c:numCache>
            </c:numRef>
          </c:val>
          <c:extLst>
            <c:ext xmlns:c16="http://schemas.microsoft.com/office/drawing/2014/chart" uri="{C3380CC4-5D6E-409C-BE32-E72D297353CC}">
              <c16:uniqueId val="{00000000-B23D-470D-B809-7A42268E87FF}"/>
            </c:ext>
          </c:extLst>
        </c:ser>
        <c:ser>
          <c:idx val="1"/>
          <c:order val="1"/>
          <c:tx>
            <c:strRef>
              <c:f>'Fund Performance'!$A$5</c:f>
              <c:strCache>
                <c:ptCount val="1"/>
                <c:pt idx="0">
                  <c:v>Benchmark</c:v>
                </c:pt>
              </c:strCache>
            </c:strRef>
          </c:tx>
          <c:spPr>
            <a:solidFill>
              <a:srgbClr val="C2B4A2"/>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'Fund Performance'!$B$2:$D$3</c:f>
              <c:strCache>
                <c:ptCount val="3"/>
                <c:pt idx="0">
                  <c:v>2022</c:v>
                </c:pt>
                <c:pt idx="1">
                  <c:v>2023</c:v>
                </c:pt>
                <c:pt idx="2">
                  <c:v>YTD 2024</c:v>
                </c:pt>
              </c:strCache>
            </c:strRef>
          </c:cat>
          <c:val>
            <c:numRef>
              <c:f>'Fund Performance'!$B$5:$D$5</c:f>
              <c:numCache>
                <c:formatCode>0.00%</c:formatCode>
                <c:ptCount val="3"/>
                <c:pt idx="0">
                  <c:v>5.1499999999999997E-2</c:v>
                </c:pt>
                <c:pt idx="1">
                  <c:v>7.5399999999999995E-2</c:v>
                </c:pt>
                <c:pt idx="2">
                  <c:v>3.3999999999999998E-3</c:v>
                </c:pt>
              </c:numCache>
            </c:numRef>
          </c:val>
          <c:extLst>
            <c:ext xmlns:c16="http://schemas.microsoft.com/office/drawing/2014/chart" uri="{C3380CC4-5D6E-409C-BE32-E72D297353CC}">
              <c16:uniqueId val="{00000001-B23D-470D-B809-7A42268E87FF}"/>
            </c:ext>
          </c:extLst>
        </c:ser>
        <c:dLbls>
          <c:dLblPos val="outEnd"/>
          <c:showLegendKey val="0"/>
          <c:showVal val="1"/>
          <c:showCatName val="0"/>
          <c:showSerName val="0"/>
          <c:showPercent val="0"/>
          <c:showBubbleSize val="0"/>
        </c:dLbls>
        <c:gapWidth val="219"/>
        <c:overlap val="-27"/>
        <c:axId val="1672094127"/>
        <c:axId val="1675888447"/>
      </c:barChart>
      <c:catAx>
        <c:axId val="167209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675888447"/>
        <c:crosses val="autoZero"/>
        <c:auto val="1"/>
        <c:lblAlgn val="ctr"/>
        <c:lblOffset val="100"/>
        <c:noMultiLvlLbl val="0"/>
      </c:catAx>
      <c:valAx>
        <c:axId val="167588844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6720941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a:noFill/>
    </a:ln>
    <a:effectLst/>
  </c:spPr>
  <c:txPr>
    <a:bodyPr/>
    <a:lstStyle/>
    <a:p>
      <a:pPr>
        <a:defRPr sz="12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38080955531086E-2"/>
          <c:y val="6.8660592555166849E-2"/>
          <c:w val="0.95102648676548662"/>
          <c:h val="0.74928513363012539"/>
        </c:manualLayout>
      </c:layout>
      <c:barChart>
        <c:barDir val="col"/>
        <c:grouping val="clustered"/>
        <c:varyColors val="0"/>
        <c:ser>
          <c:idx val="0"/>
          <c:order val="0"/>
          <c:spPr>
            <a:solidFill>
              <a:srgbClr val="A41857"/>
            </a:solidFill>
            <a:ln>
              <a:noFill/>
            </a:ln>
            <a:effectLst/>
          </c:spPr>
          <c:invertIfNegative val="0"/>
          <c:dLbls>
            <c:dLbl>
              <c:idx val="3"/>
              <c:layout>
                <c:manualLayout>
                  <c:x val="-1.0018791150015409E-2"/>
                  <c:y val="-4.8052585068852844E-3"/>
                </c:manualLayout>
              </c:layout>
              <c:tx>
                <c:rich>
                  <a:bodyPr/>
                  <a:lstStyle/>
                  <a:p>
                    <a:fld id="{65708246-013A-4E08-9962-801FE6536F95}"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39-44BA-AF5F-3BDC0DB95C7A}"/>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'[STBF FUNDING.xlsx]Sheet4'!$L$4:$L$7</c:f>
              <c:strCache>
                <c:ptCount val="4"/>
                <c:pt idx="0">
                  <c:v>0 - 1 year</c:v>
                </c:pt>
                <c:pt idx="1">
                  <c:v>1-5 years</c:v>
                </c:pt>
                <c:pt idx="2">
                  <c:v>5-10 years</c:v>
                </c:pt>
                <c:pt idx="3">
                  <c:v>Above 10 years</c:v>
                </c:pt>
              </c:strCache>
            </c:strRef>
          </c:cat>
          <c:val>
            <c:numRef>
              <c:f>'[STBF FUNDING.xlsx]Sheet4'!$M$4:$M$7</c:f>
              <c:numCache>
                <c:formatCode>0.00%</c:formatCode>
                <c:ptCount val="4"/>
                <c:pt idx="0">
                  <c:v>0.24560000000000001</c:v>
                </c:pt>
                <c:pt idx="1">
                  <c:v>0.28449999999999998</c:v>
                </c:pt>
                <c:pt idx="2">
                  <c:v>0.3725</c:v>
                </c:pt>
                <c:pt idx="3">
                  <c:v>9.74E-2</c:v>
                </c:pt>
              </c:numCache>
            </c:numRef>
          </c:val>
          <c:extLst>
            <c:ext xmlns:c16="http://schemas.microsoft.com/office/drawing/2014/chart" uri="{C3380CC4-5D6E-409C-BE32-E72D297353CC}">
              <c16:uniqueId val="{00000000-5139-44BA-AF5F-3BDC0DB95C7A}"/>
            </c:ext>
          </c:extLst>
        </c:ser>
        <c:dLbls>
          <c:dLblPos val="inEnd"/>
          <c:showLegendKey val="0"/>
          <c:showVal val="1"/>
          <c:showCatName val="0"/>
          <c:showSerName val="0"/>
          <c:showPercent val="0"/>
          <c:showBubbleSize val="0"/>
        </c:dLbls>
        <c:gapWidth val="219"/>
        <c:overlap val="-27"/>
        <c:axId val="1126135247"/>
        <c:axId val="1110786879"/>
      </c:barChart>
      <c:catAx>
        <c:axId val="112613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110786879"/>
        <c:crosses val="autoZero"/>
        <c:auto val="1"/>
        <c:lblAlgn val="ctr"/>
        <c:lblOffset val="100"/>
        <c:noMultiLvlLbl val="0"/>
      </c:catAx>
      <c:valAx>
        <c:axId val="1110786879"/>
        <c:scaling>
          <c:orientation val="minMax"/>
        </c:scaling>
        <c:delete val="1"/>
        <c:axPos val="l"/>
        <c:numFmt formatCode="0.00%" sourceLinked="1"/>
        <c:majorTickMark val="none"/>
        <c:minorTickMark val="none"/>
        <c:tickLblPos val="nextTo"/>
        <c:crossAx val="11261352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63670166229225"/>
          <c:y val="0.1115277777777778"/>
          <c:w val="0.84569663167104114"/>
          <c:h val="0.59972789793680858"/>
        </c:manualLayout>
      </c:layout>
      <c:barChart>
        <c:barDir val="col"/>
        <c:grouping val="clustered"/>
        <c:varyColors val="0"/>
        <c:ser>
          <c:idx val="0"/>
          <c:order val="0"/>
          <c:tx>
            <c:strRef>
              <c:f>'Fund Performance'!$A$9</c:f>
              <c:strCache>
                <c:ptCount val="1"/>
                <c:pt idx="0">
                  <c:v>Return</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'Fund Performance'!$B$7:$F$8</c:f>
              <c:strCache>
                <c:ptCount val="5"/>
                <c:pt idx="0">
                  <c:v>2020</c:v>
                </c:pt>
                <c:pt idx="1">
                  <c:v>2021</c:v>
                </c:pt>
                <c:pt idx="2">
                  <c:v>2022</c:v>
                </c:pt>
                <c:pt idx="3">
                  <c:v>2023</c:v>
                </c:pt>
                <c:pt idx="4">
                  <c:v>YTD 2024</c:v>
                </c:pt>
              </c:strCache>
            </c:strRef>
          </c:cat>
          <c:val>
            <c:numRef>
              <c:f>'Fund Performance'!$B$9:$F$9</c:f>
              <c:numCache>
                <c:formatCode>0.00%</c:formatCode>
                <c:ptCount val="5"/>
                <c:pt idx="0">
                  <c:v>0.13</c:v>
                </c:pt>
                <c:pt idx="1">
                  <c:v>-3.49E-2</c:v>
                </c:pt>
                <c:pt idx="2">
                  <c:v>0.10210000000000001</c:v>
                </c:pt>
                <c:pt idx="3">
                  <c:v>5.3999999999999999E-2</c:v>
                </c:pt>
                <c:pt idx="4">
                  <c:v>1.34E-2</c:v>
                </c:pt>
              </c:numCache>
            </c:numRef>
          </c:val>
          <c:extLst>
            <c:ext xmlns:c16="http://schemas.microsoft.com/office/drawing/2014/chart" uri="{C3380CC4-5D6E-409C-BE32-E72D297353CC}">
              <c16:uniqueId val="{00000000-D299-4EC6-AECD-54C3C9F7AF8E}"/>
            </c:ext>
          </c:extLst>
        </c:ser>
        <c:ser>
          <c:idx val="1"/>
          <c:order val="1"/>
          <c:tx>
            <c:strRef>
              <c:f>'Fund Performance'!$A$10</c:f>
              <c:strCache>
                <c:ptCount val="1"/>
                <c:pt idx="0">
                  <c:v>Benchmark</c:v>
                </c:pt>
              </c:strCache>
            </c:strRef>
          </c:tx>
          <c:spPr>
            <a:solidFill>
              <a:srgbClr val="CBBFB4"/>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'Fund Performance'!$B$7:$F$8</c:f>
              <c:strCache>
                <c:ptCount val="5"/>
                <c:pt idx="0">
                  <c:v>2020</c:v>
                </c:pt>
                <c:pt idx="1">
                  <c:v>2021</c:v>
                </c:pt>
                <c:pt idx="2">
                  <c:v>2022</c:v>
                </c:pt>
                <c:pt idx="3">
                  <c:v>2023</c:v>
                </c:pt>
                <c:pt idx="4">
                  <c:v>YTD 2024</c:v>
                </c:pt>
              </c:strCache>
            </c:strRef>
          </c:cat>
          <c:val>
            <c:numRef>
              <c:f>'Fund Performance'!$B$10:$F$10</c:f>
              <c:numCache>
                <c:formatCode>0.00%</c:formatCode>
                <c:ptCount val="5"/>
                <c:pt idx="0">
                  <c:v>4.9000000000000002E-2</c:v>
                </c:pt>
                <c:pt idx="1">
                  <c:v>-7.4999999999999997E-2</c:v>
                </c:pt>
                <c:pt idx="2">
                  <c:v>5.4000000000000006E-2</c:v>
                </c:pt>
                <c:pt idx="3">
                  <c:v>8.7800000000000003E-2</c:v>
                </c:pt>
                <c:pt idx="4">
                  <c:v>3.5999999999999999E-3</c:v>
                </c:pt>
              </c:numCache>
            </c:numRef>
          </c:val>
          <c:extLst>
            <c:ext xmlns:c16="http://schemas.microsoft.com/office/drawing/2014/chart" uri="{C3380CC4-5D6E-409C-BE32-E72D297353CC}">
              <c16:uniqueId val="{00000001-D299-4EC6-AECD-54C3C9F7AF8E}"/>
            </c:ext>
          </c:extLst>
        </c:ser>
        <c:dLbls>
          <c:showLegendKey val="0"/>
          <c:showVal val="0"/>
          <c:showCatName val="0"/>
          <c:showSerName val="0"/>
          <c:showPercent val="0"/>
          <c:showBubbleSize val="0"/>
        </c:dLbls>
        <c:gapWidth val="219"/>
        <c:overlap val="-27"/>
        <c:axId val="499972352"/>
        <c:axId val="499960288"/>
      </c:barChart>
      <c:catAx>
        <c:axId val="4999723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499960288"/>
        <c:crosses val="autoZero"/>
        <c:auto val="0"/>
        <c:lblAlgn val="ctr"/>
        <c:lblOffset val="450"/>
        <c:noMultiLvlLbl val="0"/>
      </c:catAx>
      <c:valAx>
        <c:axId val="49996028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499972352"/>
        <c:crosses val="autoZero"/>
        <c:crossBetween val="between"/>
      </c:valAx>
      <c:spPr>
        <a:noFill/>
        <a:ln>
          <a:noFill/>
        </a:ln>
        <a:effectLst/>
      </c:spPr>
    </c:plotArea>
    <c:legend>
      <c:legendPos val="b"/>
      <c:layout>
        <c:manualLayout>
          <c:xMode val="edge"/>
          <c:yMode val="edge"/>
          <c:x val="0.3906993229346884"/>
          <c:y val="0.90563307751088074"/>
          <c:w val="0.32038254500662078"/>
          <c:h val="8.17086946410179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58904375580976"/>
          <c:y val="4.9178591133273622E-2"/>
          <c:w val="0.5466284710507201"/>
          <c:h val="0.95082140886672628"/>
        </c:manualLayout>
      </c:layout>
      <c:pieChart>
        <c:varyColors val="1"/>
        <c:ser>
          <c:idx val="0"/>
          <c:order val="0"/>
          <c:dPt>
            <c:idx val="0"/>
            <c:bubble3D val="0"/>
            <c:spPr>
              <a:solidFill>
                <a:srgbClr val="C2B4A2"/>
              </a:solidFill>
              <a:ln w="19050">
                <a:solidFill>
                  <a:schemeClr val="lt1"/>
                </a:solidFill>
              </a:ln>
              <a:effectLst/>
            </c:spPr>
            <c:extLst>
              <c:ext xmlns:c16="http://schemas.microsoft.com/office/drawing/2014/chart" uri="{C3380CC4-5D6E-409C-BE32-E72D297353CC}">
                <c16:uniqueId val="{00000001-3A82-4706-8ACB-92438AFC960D}"/>
              </c:ext>
            </c:extLst>
          </c:dPt>
          <c:dPt>
            <c:idx val="1"/>
            <c:bubble3D val="0"/>
            <c:spPr>
              <a:solidFill>
                <a:srgbClr val="A20051"/>
              </a:solidFill>
              <a:ln w="19050">
                <a:solidFill>
                  <a:schemeClr val="lt1"/>
                </a:solidFill>
              </a:ln>
              <a:effectLst/>
            </c:spPr>
            <c:extLst>
              <c:ext xmlns:c16="http://schemas.microsoft.com/office/drawing/2014/chart" uri="{C3380CC4-5D6E-409C-BE32-E72D297353CC}">
                <c16:uniqueId val="{00000003-3A82-4706-8ACB-92438AFC960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82-4706-8ACB-92438AFC960D}"/>
              </c:ext>
            </c:extLst>
          </c:dPt>
          <c:dLbls>
            <c:dLbl>
              <c:idx val="0"/>
              <c:layout>
                <c:manualLayout>
                  <c:x val="7.4523964372065349E-2"/>
                  <c:y val="2.66886274059939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8612007859830413"/>
                      <c:h val="0.4898148088629482"/>
                    </c:manualLayout>
                  </c15:layout>
                </c:ext>
                <c:ext xmlns:c16="http://schemas.microsoft.com/office/drawing/2014/chart" uri="{C3380CC4-5D6E-409C-BE32-E72D297353CC}">
                  <c16:uniqueId val="{00000001-3A82-4706-8ACB-92438AFC960D}"/>
                </c:ext>
              </c:extLst>
            </c:dLbl>
            <c:dLbl>
              <c:idx val="1"/>
              <c:tx>
                <c:rich>
                  <a:bodyPr/>
                  <a:lstStyle/>
                  <a:p>
                    <a:fld id="{670281D8-2B82-4F1D-9026-A41FCAAB1D75}" type="CATEGORYNAME">
                      <a:rPr lang="en-US">
                        <a:solidFill>
                          <a:schemeClr val="bg1"/>
                        </a:solidFill>
                      </a:rPr>
                      <a:pPr/>
                      <a:t>[CATEGORY NAME]</a:t>
                    </a:fld>
                    <a:r>
                      <a:rPr lang="en-US" baseline="0"/>
                      <a:t>, </a:t>
                    </a:r>
                    <a:fld id="{3104ECF3-2F0F-4DF2-B0D5-D0BC9DA989DD}" type="VALUE">
                      <a:rPr lang="en-US" baseline="0">
                        <a:solidFill>
                          <a:schemeClr val="bg1"/>
                        </a:solidFill>
                      </a:rPr>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82-4706-8ACB-92438AFC960D}"/>
                </c:ext>
              </c:extLst>
            </c:dLbl>
            <c:dLbl>
              <c:idx val="2"/>
              <c:layout>
                <c:manualLayout>
                  <c:x val="6.5096552530680182E-2"/>
                  <c:y val="-5.651710585577713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8288903944417957"/>
                      <c:h val="0.1067668711929458"/>
                    </c:manualLayout>
                  </c15:layout>
                </c:ext>
                <c:ext xmlns:c16="http://schemas.microsoft.com/office/drawing/2014/chart" uri="{C3380CC4-5D6E-409C-BE32-E72D297353CC}">
                  <c16:uniqueId val="{00000005-3A82-4706-8ACB-92438AFC960D}"/>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Sheet1!$A$9:$A$11</c:f>
              <c:strCache>
                <c:ptCount val="3"/>
                <c:pt idx="0">
                  <c:v>Short Term Instruments</c:v>
                </c:pt>
                <c:pt idx="1">
                  <c:v>Bonds</c:v>
                </c:pt>
                <c:pt idx="2">
                  <c:v>Cash</c:v>
                </c:pt>
              </c:strCache>
            </c:strRef>
          </c:cat>
          <c:val>
            <c:numRef>
              <c:f>Sheet1!$B$9:$B$11</c:f>
              <c:numCache>
                <c:formatCode>0.00%</c:formatCode>
                <c:ptCount val="3"/>
                <c:pt idx="0">
                  <c:v>0.25186999999999998</c:v>
                </c:pt>
                <c:pt idx="1">
                  <c:v>0.74304999999999999</c:v>
                </c:pt>
                <c:pt idx="2">
                  <c:v>5.1000000000000004E-3</c:v>
                </c:pt>
              </c:numCache>
            </c:numRef>
          </c:val>
          <c:extLst>
            <c:ext xmlns:c16="http://schemas.microsoft.com/office/drawing/2014/chart" uri="{C3380CC4-5D6E-409C-BE32-E72D297353CC}">
              <c16:uniqueId val="{00000006-3A82-4706-8ACB-92438AFC960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Sheet2!$J$1</c:f>
              <c:strCache>
                <c:ptCount val="1"/>
              </c:strCache>
            </c:strRef>
          </c:tx>
          <c:spPr>
            <a:solidFill>
              <a:srgbClr val="A2005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Sheet2!$I$2:$I$6</c:f>
              <c:strCache>
                <c:ptCount val="5"/>
                <c:pt idx="0">
                  <c:v>2020</c:v>
                </c:pt>
                <c:pt idx="1">
                  <c:v>2021</c:v>
                </c:pt>
                <c:pt idx="2">
                  <c:v>2022</c:v>
                </c:pt>
                <c:pt idx="3">
                  <c:v>2023</c:v>
                </c:pt>
                <c:pt idx="4">
                  <c:v>YTD 2024</c:v>
                </c:pt>
              </c:strCache>
            </c:strRef>
          </c:cat>
          <c:val>
            <c:numRef>
              <c:f>Sheet2!$J$2:$J$6</c:f>
              <c:numCache>
                <c:formatCode>#,##0</c:formatCode>
                <c:ptCount val="5"/>
                <c:pt idx="0">
                  <c:v>11213</c:v>
                </c:pt>
                <c:pt idx="1">
                  <c:v>10833</c:v>
                </c:pt>
                <c:pt idx="2">
                  <c:v>11825</c:v>
                </c:pt>
                <c:pt idx="3">
                  <c:v>12463</c:v>
                </c:pt>
                <c:pt idx="4">
                  <c:v>12626</c:v>
                </c:pt>
              </c:numCache>
            </c:numRef>
          </c:val>
          <c:extLst>
            <c:ext xmlns:c16="http://schemas.microsoft.com/office/drawing/2014/chart" uri="{C3380CC4-5D6E-409C-BE32-E72D297353CC}">
              <c16:uniqueId val="{00000000-732D-448F-85D9-DA94981AC15A}"/>
            </c:ext>
          </c:extLst>
        </c:ser>
        <c:dLbls>
          <c:showLegendKey val="0"/>
          <c:showVal val="0"/>
          <c:showCatName val="0"/>
          <c:showSerName val="0"/>
          <c:showPercent val="0"/>
          <c:showBubbleSize val="0"/>
        </c:dLbls>
        <c:gapWidth val="219"/>
        <c:overlap val="-27"/>
        <c:axId val="17486368"/>
        <c:axId val="17488032"/>
      </c:barChart>
      <c:catAx>
        <c:axId val="1748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7488032"/>
        <c:crosses val="autoZero"/>
        <c:auto val="1"/>
        <c:lblAlgn val="ctr"/>
        <c:lblOffset val="100"/>
        <c:noMultiLvlLbl val="0"/>
      </c:catAx>
      <c:valAx>
        <c:axId val="17488032"/>
        <c:scaling>
          <c:orientation val="minMax"/>
        </c:scaling>
        <c:delete val="1"/>
        <c:axPos val="l"/>
        <c:numFmt formatCode="#,##0" sourceLinked="1"/>
        <c:majorTickMark val="none"/>
        <c:minorTickMark val="none"/>
        <c:tickLblPos val="nextTo"/>
        <c:crossAx val="17486368"/>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7221117803244"/>
          <c:y val="5.4398148148148147E-2"/>
          <c:w val="0.85165720040828474"/>
          <c:h val="0.6333220326625838"/>
        </c:manualLayout>
      </c:layout>
      <c:barChart>
        <c:barDir val="col"/>
        <c:grouping val="clustered"/>
        <c:varyColors val="0"/>
        <c:ser>
          <c:idx val="0"/>
          <c:order val="0"/>
          <c:tx>
            <c:strRef>
              <c:f>'Fund Performance'!$A$15</c:f>
              <c:strCache>
                <c:ptCount val="1"/>
                <c:pt idx="0">
                  <c:v>Return</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'Fund Performance'!$B$13:$F$14</c:f>
              <c:strCache>
                <c:ptCount val="5"/>
                <c:pt idx="0">
                  <c:v>2020</c:v>
                </c:pt>
                <c:pt idx="1">
                  <c:v>2021</c:v>
                </c:pt>
                <c:pt idx="2">
                  <c:v>2022</c:v>
                </c:pt>
                <c:pt idx="3">
                  <c:v>2023</c:v>
                </c:pt>
                <c:pt idx="4">
                  <c:v>YTD 2024</c:v>
                </c:pt>
              </c:strCache>
            </c:strRef>
          </c:cat>
          <c:val>
            <c:numRef>
              <c:f>'Fund Performance'!$B$15:$F$15</c:f>
              <c:numCache>
                <c:formatCode>0.00%</c:formatCode>
                <c:ptCount val="5"/>
                <c:pt idx="0">
                  <c:v>0.21260000000000001</c:v>
                </c:pt>
                <c:pt idx="1">
                  <c:v>-1.9099999999999999E-2</c:v>
                </c:pt>
                <c:pt idx="2">
                  <c:v>4.3700000000000003E-2</c:v>
                </c:pt>
                <c:pt idx="3">
                  <c:v>7.2700000000000001E-2</c:v>
                </c:pt>
                <c:pt idx="4">
                  <c:v>4.4000000000000003E-3</c:v>
                </c:pt>
              </c:numCache>
            </c:numRef>
          </c:val>
          <c:extLst>
            <c:ext xmlns:c16="http://schemas.microsoft.com/office/drawing/2014/chart" uri="{C3380CC4-5D6E-409C-BE32-E72D297353CC}">
              <c16:uniqueId val="{00000000-3FCE-4588-81EF-312724A875D9}"/>
            </c:ext>
          </c:extLst>
        </c:ser>
        <c:ser>
          <c:idx val="1"/>
          <c:order val="1"/>
          <c:tx>
            <c:strRef>
              <c:f>'Fund Performance'!$A$16</c:f>
              <c:strCache>
                <c:ptCount val="1"/>
                <c:pt idx="0">
                  <c:v>Benchmark</c:v>
                </c:pt>
              </c:strCache>
            </c:strRef>
          </c:tx>
          <c:spPr>
            <a:solidFill>
              <a:srgbClr val="CBBFB4"/>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'Fund Performance'!$B$13:$F$14</c:f>
              <c:strCache>
                <c:ptCount val="5"/>
                <c:pt idx="0">
                  <c:v>2020</c:v>
                </c:pt>
                <c:pt idx="1">
                  <c:v>2021</c:v>
                </c:pt>
                <c:pt idx="2">
                  <c:v>2022</c:v>
                </c:pt>
                <c:pt idx="3">
                  <c:v>2023</c:v>
                </c:pt>
                <c:pt idx="4">
                  <c:v>YTD 2024</c:v>
                </c:pt>
              </c:strCache>
            </c:strRef>
          </c:cat>
          <c:val>
            <c:numRef>
              <c:f>'Fund Performance'!$B$16:$F$16</c:f>
              <c:numCache>
                <c:formatCode>0.00%</c:formatCode>
                <c:ptCount val="5"/>
                <c:pt idx="0">
                  <c:v>4.5400000000000003E-2</c:v>
                </c:pt>
                <c:pt idx="1">
                  <c:v>-2.63E-2</c:v>
                </c:pt>
                <c:pt idx="2">
                  <c:v>4.9399999999999999E-2</c:v>
                </c:pt>
                <c:pt idx="3">
                  <c:v>7.2099999999999997E-2</c:v>
                </c:pt>
                <c:pt idx="4">
                  <c:v>1.03E-2</c:v>
                </c:pt>
              </c:numCache>
            </c:numRef>
          </c:val>
          <c:extLst>
            <c:ext xmlns:c16="http://schemas.microsoft.com/office/drawing/2014/chart" uri="{C3380CC4-5D6E-409C-BE32-E72D297353CC}">
              <c16:uniqueId val="{00000001-3FCE-4588-81EF-312724A875D9}"/>
            </c:ext>
          </c:extLst>
        </c:ser>
        <c:dLbls>
          <c:showLegendKey val="0"/>
          <c:showVal val="0"/>
          <c:showCatName val="0"/>
          <c:showSerName val="0"/>
          <c:showPercent val="0"/>
          <c:showBubbleSize val="0"/>
        </c:dLbls>
        <c:gapWidth val="219"/>
        <c:overlap val="-27"/>
        <c:axId val="2040820464"/>
        <c:axId val="2040823376"/>
      </c:barChart>
      <c:catAx>
        <c:axId val="2040820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2040823376"/>
        <c:crosses val="autoZero"/>
        <c:auto val="1"/>
        <c:lblAlgn val="ctr"/>
        <c:lblOffset val="550"/>
        <c:noMultiLvlLbl val="0"/>
      </c:catAx>
      <c:valAx>
        <c:axId val="204082337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2040820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Duration!$C$1</c:f>
              <c:strCache>
                <c:ptCount val="1"/>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Duration!$B$2:$B$5</c:f>
              <c:strCache>
                <c:ptCount val="4"/>
                <c:pt idx="0">
                  <c:v>0 - 1 year</c:v>
                </c:pt>
                <c:pt idx="1">
                  <c:v>1 -5 Years</c:v>
                </c:pt>
                <c:pt idx="2">
                  <c:v>5 - 10 Years</c:v>
                </c:pt>
                <c:pt idx="3">
                  <c:v>Above 10 Years</c:v>
                </c:pt>
              </c:strCache>
            </c:strRef>
          </c:cat>
          <c:val>
            <c:numRef>
              <c:f>Duration!$C$2:$C$5</c:f>
              <c:numCache>
                <c:formatCode>0.00%</c:formatCode>
                <c:ptCount val="4"/>
                <c:pt idx="0">
                  <c:v>0.28174510999825902</c:v>
                </c:pt>
                <c:pt idx="1">
                  <c:v>0.45482731024291956</c:v>
                </c:pt>
                <c:pt idx="2">
                  <c:v>0.21128144234942905</c:v>
                </c:pt>
                <c:pt idx="3">
                  <c:v>5.214613740939212E-2</c:v>
                </c:pt>
              </c:numCache>
            </c:numRef>
          </c:val>
          <c:extLst>
            <c:ext xmlns:c16="http://schemas.microsoft.com/office/drawing/2014/chart" uri="{C3380CC4-5D6E-409C-BE32-E72D297353CC}">
              <c16:uniqueId val="{00000000-7E5C-4886-BACB-E1C00C79EC1B}"/>
            </c:ext>
          </c:extLst>
        </c:ser>
        <c:dLbls>
          <c:showLegendKey val="0"/>
          <c:showVal val="0"/>
          <c:showCatName val="0"/>
          <c:showSerName val="0"/>
          <c:showPercent val="0"/>
          <c:showBubbleSize val="0"/>
        </c:dLbls>
        <c:gapWidth val="219"/>
        <c:overlap val="-27"/>
        <c:axId val="2132442080"/>
        <c:axId val="2132430016"/>
      </c:barChart>
      <c:catAx>
        <c:axId val="213244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2132430016"/>
        <c:crosses val="autoZero"/>
        <c:auto val="1"/>
        <c:lblAlgn val="ctr"/>
        <c:lblOffset val="100"/>
        <c:noMultiLvlLbl val="0"/>
      </c:catAx>
      <c:valAx>
        <c:axId val="2132430016"/>
        <c:scaling>
          <c:orientation val="minMax"/>
        </c:scaling>
        <c:delete val="1"/>
        <c:axPos val="l"/>
        <c:numFmt formatCode="0.00%" sourceLinked="1"/>
        <c:majorTickMark val="none"/>
        <c:minorTickMark val="none"/>
        <c:tickLblPos val="nextTo"/>
        <c:crossAx val="21324420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23671418728083"/>
          <c:y val="9.2165898617511524E-2"/>
          <c:w val="0.57374067698129672"/>
          <c:h val="0.89957835915671835"/>
        </c:manualLayout>
      </c:layout>
      <c:pieChart>
        <c:varyColors val="1"/>
        <c:ser>
          <c:idx val="0"/>
          <c:order val="0"/>
          <c:dPt>
            <c:idx val="0"/>
            <c:bubble3D val="0"/>
            <c:spPr>
              <a:solidFill>
                <a:srgbClr val="A20051"/>
              </a:solidFill>
              <a:ln w="19050">
                <a:solidFill>
                  <a:schemeClr val="lt1"/>
                </a:solidFill>
              </a:ln>
              <a:effectLst/>
            </c:spPr>
            <c:extLst>
              <c:ext xmlns:c16="http://schemas.microsoft.com/office/drawing/2014/chart" uri="{C3380CC4-5D6E-409C-BE32-E72D297353CC}">
                <c16:uniqueId val="{00000001-3261-43D4-A017-07393599E4ED}"/>
              </c:ext>
            </c:extLst>
          </c:dPt>
          <c:dPt>
            <c:idx val="1"/>
            <c:bubble3D val="0"/>
            <c:spPr>
              <a:solidFill>
                <a:srgbClr val="C2B4A2"/>
              </a:solidFill>
              <a:ln w="19050">
                <a:solidFill>
                  <a:schemeClr val="lt1"/>
                </a:solidFill>
              </a:ln>
              <a:effectLst/>
            </c:spPr>
            <c:extLst>
              <c:ext xmlns:c16="http://schemas.microsoft.com/office/drawing/2014/chart" uri="{C3380CC4-5D6E-409C-BE32-E72D297353CC}">
                <c16:uniqueId val="{00000003-3261-43D4-A017-07393599E4ED}"/>
              </c:ext>
            </c:extLst>
          </c:dPt>
          <c:dPt>
            <c:idx val="2"/>
            <c:bubble3D val="0"/>
            <c:spPr>
              <a:solidFill>
                <a:srgbClr val="C9C19F"/>
              </a:solidFill>
              <a:ln w="19050">
                <a:solidFill>
                  <a:schemeClr val="lt1"/>
                </a:solidFill>
              </a:ln>
              <a:effectLst/>
            </c:spPr>
            <c:extLst>
              <c:ext xmlns:c16="http://schemas.microsoft.com/office/drawing/2014/chart" uri="{C3380CC4-5D6E-409C-BE32-E72D297353CC}">
                <c16:uniqueId val="{00000005-3261-43D4-A017-07393599E4E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3261-43D4-A017-07393599E4ED}"/>
              </c:ext>
            </c:extLst>
          </c:dPt>
          <c:dLbls>
            <c:dLbl>
              <c:idx val="0"/>
              <c:layout>
                <c:manualLayout>
                  <c:x val="-0.219453932075998"/>
                  <c:y val="-0.12225794356350618"/>
                </c:manualLayout>
              </c:layout>
              <c:tx>
                <c:rich>
                  <a:bodyPr/>
                  <a:lstStyle/>
                  <a:p>
                    <a:fld id="{71A38B72-64D6-4D35-A756-A045D078B7CE}" type="CATEGORYNAME">
                      <a:rPr lang="en-US">
                        <a:solidFill>
                          <a:schemeClr val="bg1"/>
                        </a:solidFill>
                      </a:rPr>
                      <a:pPr/>
                      <a:t>[CATEGORY NAME]</a:t>
                    </a:fld>
                    <a:r>
                      <a:rPr lang="en-US" baseline="0"/>
                      <a:t>, </a:t>
                    </a:r>
                    <a:fld id="{A76605D3-881D-4330-9015-464A32DB3FFA}" type="VALUE">
                      <a:rPr lang="en-US" baseline="0">
                        <a:solidFill>
                          <a:schemeClr val="bg1"/>
                        </a:solidFill>
                      </a:rPr>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27921613666385969"/>
                      <c:h val="0.29493087557603687"/>
                    </c:manualLayout>
                  </c15:layout>
                  <c15:dlblFieldTable/>
                  <c15:showDataLabelsRange val="0"/>
                </c:ext>
                <c:ext xmlns:c16="http://schemas.microsoft.com/office/drawing/2014/chart" uri="{C3380CC4-5D6E-409C-BE32-E72D297353CC}">
                  <c16:uniqueId val="{00000001-3261-43D4-A017-07393599E4ED}"/>
                </c:ext>
              </c:extLst>
            </c:dLbl>
            <c:dLbl>
              <c:idx val="1"/>
              <c:layout>
                <c:manualLayout>
                  <c:x val="5.4863521590091738E-2"/>
                  <c:y val="-3.0721966205837174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5073465587951502"/>
                      <c:h val="0.38709677419354838"/>
                    </c:manualLayout>
                  </c15:layout>
                </c:ext>
                <c:ext xmlns:c16="http://schemas.microsoft.com/office/drawing/2014/chart" uri="{C3380CC4-5D6E-409C-BE32-E72D297353CC}">
                  <c16:uniqueId val="{00000003-3261-43D4-A017-07393599E4ED}"/>
                </c:ext>
              </c:extLst>
            </c:dLbl>
            <c:dLbl>
              <c:idx val="2"/>
              <c:layout>
                <c:manualLayout>
                  <c:x val="0.31742466062838776"/>
                  <c:y val="-4.1474654377880199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7326788796115984"/>
                      <c:h val="0.23963133640552992"/>
                    </c:manualLayout>
                  </c15:layout>
                </c:ext>
                <c:ext xmlns:c16="http://schemas.microsoft.com/office/drawing/2014/chart" uri="{C3380CC4-5D6E-409C-BE32-E72D297353CC}">
                  <c16:uniqueId val="{00000005-3261-43D4-A017-07393599E4ED}"/>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Sheet1!$A$15:$A$17</c:f>
              <c:strCache>
                <c:ptCount val="3"/>
                <c:pt idx="0">
                  <c:v>Eurobonds</c:v>
                </c:pt>
                <c:pt idx="1">
                  <c:v>Short Term Instruments</c:v>
                </c:pt>
                <c:pt idx="2">
                  <c:v>Cash</c:v>
                </c:pt>
              </c:strCache>
            </c:strRef>
          </c:cat>
          <c:val>
            <c:numRef>
              <c:f>Sheet1!$B$15:$B$17</c:f>
              <c:numCache>
                <c:formatCode>0.00%</c:formatCode>
                <c:ptCount val="3"/>
                <c:pt idx="0">
                  <c:v>0.79594999999999994</c:v>
                </c:pt>
                <c:pt idx="1">
                  <c:v>0.18586</c:v>
                </c:pt>
                <c:pt idx="2">
                  <c:v>1.8200000000000001E-2</c:v>
                </c:pt>
              </c:numCache>
            </c:numRef>
          </c:val>
          <c:extLst>
            <c:ext xmlns:c16="http://schemas.microsoft.com/office/drawing/2014/chart" uri="{C3380CC4-5D6E-409C-BE32-E72D297353CC}">
              <c16:uniqueId val="{00000008-3261-43D4-A017-07393599E4E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DBF!$M$3</c:f>
              <c:strCache>
                <c:ptCount val="1"/>
                <c:pt idx="0">
                  <c:v>Return</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1100" b="1" i="0" u="none" strike="noStrike" kern="1200" baseline="0">
                    <a:solidFill>
                      <a:srgbClr val="FFFFFF"/>
                    </a:solidFill>
                    <a:latin typeface="Poppins" panose="00000500000000000000" pitchFamily="2" charset="0"/>
                    <a:ea typeface="+mn-ea"/>
                    <a:cs typeface="Poppins" panose="00000500000000000000" pitchFamily="2"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DBF!$L$6:$L$11</c:f>
              <c:strCache>
                <c:ptCount val="6"/>
                <c:pt idx="0">
                  <c:v>2020</c:v>
                </c:pt>
                <c:pt idx="1">
                  <c:v>2021</c:v>
                </c:pt>
                <c:pt idx="2">
                  <c:v>2022</c:v>
                </c:pt>
                <c:pt idx="3">
                  <c:v>2023</c:v>
                </c:pt>
                <c:pt idx="4">
                  <c:v>2024 YTD</c:v>
                </c:pt>
                <c:pt idx="5">
                  <c:v>5-year Average</c:v>
                </c:pt>
              </c:strCache>
            </c:strRef>
          </c:cat>
          <c:val>
            <c:numRef>
              <c:f>DBF!$M$6:$M$11</c:f>
              <c:numCache>
                <c:formatCode>0.00%</c:formatCode>
                <c:ptCount val="6"/>
                <c:pt idx="0">
                  <c:v>0.159</c:v>
                </c:pt>
                <c:pt idx="1">
                  <c:v>0.12709999999999999</c:v>
                </c:pt>
                <c:pt idx="2">
                  <c:v>0.15870000000000001</c:v>
                </c:pt>
                <c:pt idx="3">
                  <c:v>0.29680000000000001</c:v>
                </c:pt>
                <c:pt idx="4">
                  <c:v>0.14779999999999999</c:v>
                </c:pt>
                <c:pt idx="5">
                  <c:v>0.17787999999999998</c:v>
                </c:pt>
              </c:numCache>
            </c:numRef>
          </c:val>
          <c:extLst>
            <c:ext xmlns:c16="http://schemas.microsoft.com/office/drawing/2014/chart" uri="{C3380CC4-5D6E-409C-BE32-E72D297353CC}">
              <c16:uniqueId val="{00000000-4FA4-4569-8F36-7C3D1EF0A77D}"/>
            </c:ext>
          </c:extLst>
        </c:ser>
        <c:ser>
          <c:idx val="1"/>
          <c:order val="1"/>
          <c:tx>
            <c:strRef>
              <c:f>DBF!$N$3</c:f>
              <c:strCache>
                <c:ptCount val="1"/>
                <c:pt idx="0">
                  <c:v>Benchmark</c:v>
                </c:pt>
              </c:strCache>
            </c:strRef>
          </c:tx>
          <c:spPr>
            <a:solidFill>
              <a:srgbClr val="C9C19F"/>
            </a:solidFill>
            <a:ln>
              <a:noFill/>
            </a:ln>
            <a:effectLst/>
          </c:spPr>
          <c:invertIfNegative val="0"/>
          <c:dLbls>
            <c:spPr>
              <a:noFill/>
              <a:ln>
                <a:noFill/>
              </a:ln>
              <a:effectLst/>
            </c:spPr>
            <c:txPr>
              <a:bodyPr rot="-5400000" spcFirstLastPara="1" vertOverflow="ellipsis" wrap="square" anchor="ctr" anchorCtr="1"/>
              <a:lstStyle/>
              <a:p>
                <a:pPr>
                  <a:defRPr sz="11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DBF!$L$6:$L$11</c:f>
              <c:strCache>
                <c:ptCount val="6"/>
                <c:pt idx="0">
                  <c:v>2020</c:v>
                </c:pt>
                <c:pt idx="1">
                  <c:v>2021</c:v>
                </c:pt>
                <c:pt idx="2">
                  <c:v>2022</c:v>
                </c:pt>
                <c:pt idx="3">
                  <c:v>2023</c:v>
                </c:pt>
                <c:pt idx="4">
                  <c:v>2024 YTD</c:v>
                </c:pt>
                <c:pt idx="5">
                  <c:v>5-year Average</c:v>
                </c:pt>
              </c:strCache>
            </c:strRef>
          </c:cat>
          <c:val>
            <c:numRef>
              <c:f>DBF!$N$6:$N$11</c:f>
              <c:numCache>
                <c:formatCode>0.00%</c:formatCode>
                <c:ptCount val="6"/>
                <c:pt idx="0">
                  <c:v>0.25900000000000001</c:v>
                </c:pt>
                <c:pt idx="1">
                  <c:v>4.9399999999999999E-2</c:v>
                </c:pt>
                <c:pt idx="2">
                  <c:v>0.128</c:v>
                </c:pt>
                <c:pt idx="3">
                  <c:v>0.22550000000000001</c:v>
                </c:pt>
                <c:pt idx="4">
                  <c:v>0.14380000000000001</c:v>
                </c:pt>
                <c:pt idx="5">
                  <c:v>0.16114000000000001</c:v>
                </c:pt>
              </c:numCache>
            </c:numRef>
          </c:val>
          <c:extLst>
            <c:ext xmlns:c16="http://schemas.microsoft.com/office/drawing/2014/chart" uri="{C3380CC4-5D6E-409C-BE32-E72D297353CC}">
              <c16:uniqueId val="{00000001-4FA4-4569-8F36-7C3D1EF0A77D}"/>
            </c:ext>
          </c:extLst>
        </c:ser>
        <c:dLbls>
          <c:dLblPos val="inEnd"/>
          <c:showLegendKey val="0"/>
          <c:showVal val="1"/>
          <c:showCatName val="0"/>
          <c:showSerName val="0"/>
          <c:showPercent val="0"/>
          <c:showBubbleSize val="0"/>
        </c:dLbls>
        <c:gapWidth val="219"/>
        <c:axId val="700280760"/>
        <c:axId val="700281088"/>
      </c:barChart>
      <c:catAx>
        <c:axId val="7002807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595959"/>
                </a:solidFill>
                <a:latin typeface="Poppins" panose="00000500000000000000" pitchFamily="2" charset="0"/>
                <a:ea typeface="+mn-ea"/>
                <a:cs typeface="Poppins" panose="00000500000000000000" pitchFamily="2" charset="0"/>
              </a:defRPr>
            </a:pPr>
            <a:endParaRPr lang="en-US"/>
          </a:p>
        </c:txPr>
        <c:crossAx val="700281088"/>
        <c:crosses val="autoZero"/>
        <c:auto val="1"/>
        <c:lblAlgn val="ctr"/>
        <c:lblOffset val="100"/>
        <c:noMultiLvlLbl val="0"/>
      </c:catAx>
      <c:valAx>
        <c:axId val="700281088"/>
        <c:scaling>
          <c:orientation val="minMax"/>
          <c:max val="0.35000000000000003"/>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70028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2005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Sheet2!$B$3:$B$7</c:f>
              <c:strCache>
                <c:ptCount val="5"/>
                <c:pt idx="0">
                  <c:v>2020</c:v>
                </c:pt>
                <c:pt idx="1">
                  <c:v>2021</c:v>
                </c:pt>
                <c:pt idx="2">
                  <c:v>2022</c:v>
                </c:pt>
                <c:pt idx="3">
                  <c:v>2023</c:v>
                </c:pt>
                <c:pt idx="4">
                  <c:v>YTD 2024</c:v>
                </c:pt>
              </c:strCache>
            </c:strRef>
          </c:cat>
          <c:val>
            <c:numRef>
              <c:f>Sheet2!$C$3:$C$7</c:f>
              <c:numCache>
                <c:formatCode>#,##0</c:formatCode>
                <c:ptCount val="5"/>
                <c:pt idx="0">
                  <c:v>12233</c:v>
                </c:pt>
                <c:pt idx="1">
                  <c:v>12017</c:v>
                </c:pt>
                <c:pt idx="2">
                  <c:v>12499</c:v>
                </c:pt>
                <c:pt idx="3">
                  <c:v>13407</c:v>
                </c:pt>
                <c:pt idx="4">
                  <c:v>13466</c:v>
                </c:pt>
              </c:numCache>
            </c:numRef>
          </c:val>
          <c:extLst>
            <c:ext xmlns:c16="http://schemas.microsoft.com/office/drawing/2014/chart" uri="{C3380CC4-5D6E-409C-BE32-E72D297353CC}">
              <c16:uniqueId val="{00000000-DFAC-4BA8-AB70-3BBA0B4DAF9D}"/>
            </c:ext>
          </c:extLst>
        </c:ser>
        <c:dLbls>
          <c:showLegendKey val="0"/>
          <c:showVal val="0"/>
          <c:showCatName val="0"/>
          <c:showSerName val="0"/>
          <c:showPercent val="0"/>
          <c:showBubbleSize val="0"/>
        </c:dLbls>
        <c:gapWidth val="219"/>
        <c:overlap val="-27"/>
        <c:axId val="5642256"/>
        <c:axId val="5643504"/>
      </c:barChart>
      <c:catAx>
        <c:axId val="564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5643504"/>
        <c:crosses val="autoZero"/>
        <c:auto val="1"/>
        <c:lblAlgn val="ctr"/>
        <c:lblOffset val="100"/>
        <c:noMultiLvlLbl val="0"/>
      </c:catAx>
      <c:valAx>
        <c:axId val="5643504"/>
        <c:scaling>
          <c:orientation val="minMax"/>
        </c:scaling>
        <c:delete val="1"/>
        <c:axPos val="l"/>
        <c:numFmt formatCode="#,##0" sourceLinked="1"/>
        <c:majorTickMark val="none"/>
        <c:minorTickMark val="none"/>
        <c:tickLblPos val="nextTo"/>
        <c:crossAx val="56422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00695105803743E-2"/>
          <c:y val="4.5437776880241441E-2"/>
          <c:w val="0.90384398284728185"/>
          <c:h val="0.77749907078318425"/>
        </c:manualLayout>
      </c:layout>
      <c:barChart>
        <c:barDir val="col"/>
        <c:grouping val="clustered"/>
        <c:varyColors val="0"/>
        <c:ser>
          <c:idx val="0"/>
          <c:order val="0"/>
          <c:tx>
            <c:strRef>
              <c:f>MMF!$L$3</c:f>
              <c:strCache>
                <c:ptCount val="1"/>
                <c:pt idx="0">
                  <c:v>Return</c:v>
                </c:pt>
              </c:strCache>
            </c:strRef>
          </c:tx>
          <c:spPr>
            <a:solidFill>
              <a:srgbClr val="A12057"/>
            </a:solidFill>
            <a:ln>
              <a:noFill/>
            </a:ln>
            <a:effectLst/>
          </c:spPr>
          <c:invertIfNegative val="0"/>
          <c:dLbls>
            <c:dLbl>
              <c:idx val="0"/>
              <c:layout>
                <c:manualLayout>
                  <c:x val="0"/>
                  <c:y val="2.92281243599155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2B-408A-83FC-D372B89D73A3}"/>
                </c:ext>
              </c:extLst>
            </c:dLbl>
            <c:spPr>
              <a:noFill/>
              <a:ln>
                <a:noFill/>
              </a:ln>
              <a:effectLst/>
            </c:spPr>
            <c:txPr>
              <a:bodyPr rot="-5400000" spcFirstLastPara="1" vertOverflow="ellipsis"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MMF!$K$7:$K$12</c:f>
              <c:strCache>
                <c:ptCount val="6"/>
                <c:pt idx="0">
                  <c:v>2020</c:v>
                </c:pt>
                <c:pt idx="1">
                  <c:v>2021</c:v>
                </c:pt>
                <c:pt idx="2">
                  <c:v>2022</c:v>
                </c:pt>
                <c:pt idx="3">
                  <c:v>2023</c:v>
                </c:pt>
                <c:pt idx="4">
                  <c:v>2024</c:v>
                </c:pt>
                <c:pt idx="5">
                  <c:v>5 Year Average</c:v>
                </c:pt>
              </c:strCache>
            </c:strRef>
          </c:cat>
          <c:val>
            <c:numRef>
              <c:f>MMF!$L$7:$L$12</c:f>
              <c:numCache>
                <c:formatCode>0.00%</c:formatCode>
                <c:ptCount val="6"/>
                <c:pt idx="0">
                  <c:v>4.9299999999999997E-2</c:v>
                </c:pt>
                <c:pt idx="1">
                  <c:v>5.2999999999999999E-2</c:v>
                </c:pt>
                <c:pt idx="2">
                  <c:v>8.4250000000000005E-2</c:v>
                </c:pt>
                <c:pt idx="3">
                  <c:v>9.9199999999999997E-2</c:v>
                </c:pt>
                <c:pt idx="4">
                  <c:v>0.10495</c:v>
                </c:pt>
                <c:pt idx="5" formatCode="0.0%">
                  <c:v>8.2430000000000003E-2</c:v>
                </c:pt>
              </c:numCache>
            </c:numRef>
          </c:val>
          <c:extLst>
            <c:ext xmlns:c16="http://schemas.microsoft.com/office/drawing/2014/chart" uri="{C3380CC4-5D6E-409C-BE32-E72D297353CC}">
              <c16:uniqueId val="{00000001-022B-408A-83FC-D372B89D73A3}"/>
            </c:ext>
          </c:extLst>
        </c:ser>
        <c:ser>
          <c:idx val="1"/>
          <c:order val="1"/>
          <c:tx>
            <c:strRef>
              <c:f>MMF!$M$3</c:f>
              <c:strCache>
                <c:ptCount val="1"/>
                <c:pt idx="0">
                  <c:v>Benchmark</c:v>
                </c:pt>
              </c:strCache>
            </c:strRef>
          </c:tx>
          <c:spPr>
            <a:solidFill>
              <a:srgbClr val="C9C19F"/>
            </a:solidFill>
            <a:ln>
              <a:noFill/>
            </a:ln>
            <a:effectLst/>
          </c:spPr>
          <c:invertIfNegative val="0"/>
          <c:dLbls>
            <c:dLbl>
              <c:idx val="4"/>
              <c:layout>
                <c:manualLayout>
                  <c:x val="1.5550191487751601E-2"/>
                  <c:y val="-3.33258984216119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2B-408A-83FC-D372B89D73A3}"/>
                </c:ext>
              </c:extLst>
            </c:dLbl>
            <c:spPr>
              <a:noFill/>
              <a:ln>
                <a:noFill/>
              </a:ln>
              <a:effectLst/>
            </c:spPr>
            <c:txPr>
              <a:bodyPr rot="-5400000" spcFirstLastPara="1" vertOverflow="ellipsis"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MMF!$K$7:$K$12</c:f>
              <c:strCache>
                <c:ptCount val="6"/>
                <c:pt idx="0">
                  <c:v>2020</c:v>
                </c:pt>
                <c:pt idx="1">
                  <c:v>2021</c:v>
                </c:pt>
                <c:pt idx="2">
                  <c:v>2022</c:v>
                </c:pt>
                <c:pt idx="3">
                  <c:v>2023</c:v>
                </c:pt>
                <c:pt idx="4">
                  <c:v>2024</c:v>
                </c:pt>
                <c:pt idx="5">
                  <c:v>5 Year Average</c:v>
                </c:pt>
              </c:strCache>
            </c:strRef>
          </c:cat>
          <c:val>
            <c:numRef>
              <c:f>MMF!$M$7:$M$12</c:f>
              <c:numCache>
                <c:formatCode>0.00%</c:formatCode>
                <c:ptCount val="6"/>
                <c:pt idx="0">
                  <c:v>1.6299999999999999E-2</c:v>
                </c:pt>
                <c:pt idx="1">
                  <c:v>2.1999999999999999E-2</c:v>
                </c:pt>
                <c:pt idx="2">
                  <c:v>3.7499999999999999E-2</c:v>
                </c:pt>
                <c:pt idx="3">
                  <c:v>4.5600000000000002E-2</c:v>
                </c:pt>
                <c:pt idx="4">
                  <c:v>0.1042</c:v>
                </c:pt>
                <c:pt idx="5" formatCode="0.0%">
                  <c:v>4.376E-2</c:v>
                </c:pt>
              </c:numCache>
            </c:numRef>
          </c:val>
          <c:extLst>
            <c:ext xmlns:c16="http://schemas.microsoft.com/office/drawing/2014/chart" uri="{C3380CC4-5D6E-409C-BE32-E72D297353CC}">
              <c16:uniqueId val="{00000003-022B-408A-83FC-D372B89D73A3}"/>
            </c:ext>
          </c:extLst>
        </c:ser>
        <c:dLbls>
          <c:dLblPos val="inEnd"/>
          <c:showLegendKey val="0"/>
          <c:showVal val="1"/>
          <c:showCatName val="0"/>
          <c:showSerName val="0"/>
          <c:showPercent val="0"/>
          <c:showBubbleSize val="0"/>
        </c:dLbls>
        <c:gapWidth val="219"/>
        <c:axId val="700300112"/>
        <c:axId val="700306016"/>
      </c:barChart>
      <c:catAx>
        <c:axId val="700300112"/>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700306016"/>
        <c:crosses val="autoZero"/>
        <c:auto val="1"/>
        <c:lblAlgn val="ctr"/>
        <c:lblOffset val="100"/>
        <c:noMultiLvlLbl val="0"/>
      </c:catAx>
      <c:valAx>
        <c:axId val="700306016"/>
        <c:scaling>
          <c:orientation val="minMax"/>
          <c:max val="0.25"/>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7003001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a:noFill/>
    </a:ln>
    <a:effectLst/>
  </c:spPr>
  <c:txPr>
    <a:bodyPr/>
    <a:lstStyle/>
    <a:p>
      <a:pPr>
        <a:defRPr sz="1200">
          <a:solidFill>
            <a:schemeClr val="tx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Poppins" panose="00000500000000000000" pitchFamily="2" charset="0"/>
              <a:ea typeface="+mn-ea"/>
              <a:cs typeface="Poppins" panose="00000500000000000000" pitchFamily="2" charset="0"/>
            </a:defRPr>
          </a:pPr>
          <a:endParaRPr lang="en-US"/>
        </a:p>
      </c:txPr>
    </c:title>
    <c:autoTitleDeleted val="0"/>
    <c:plotArea>
      <c:layout>
        <c:manualLayout>
          <c:layoutTarget val="inner"/>
          <c:xMode val="edge"/>
          <c:yMode val="edge"/>
          <c:x val="0"/>
          <c:y val="5.0572008473944087E-2"/>
          <c:w val="0.97946628465735996"/>
          <c:h val="0.79981980835654143"/>
        </c:manualLayout>
      </c:layout>
      <c:barChart>
        <c:barDir val="col"/>
        <c:grouping val="clustered"/>
        <c:varyColors val="0"/>
        <c:ser>
          <c:idx val="0"/>
          <c:order val="0"/>
          <c:tx>
            <c:strRef>
              <c:f>'[Chart in Microsoft PowerPoint]MMF'!$C$14</c:f>
              <c:strCache>
                <c:ptCount val="1"/>
              </c:strCache>
            </c:strRef>
          </c:tx>
          <c:spPr>
            <a:solidFill>
              <a:srgbClr val="990033"/>
            </a:solidFill>
            <a:ln>
              <a:solidFill>
                <a:srgbClr val="A2005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PowerPoint]MMF'!$B$15:$B$17</c:f>
              <c:strCache>
                <c:ptCount val="3"/>
                <c:pt idx="0">
                  <c:v>181+ Days</c:v>
                </c:pt>
                <c:pt idx="1">
                  <c:v>91-180 Days</c:v>
                </c:pt>
                <c:pt idx="2">
                  <c:v>1-90 Days</c:v>
                </c:pt>
              </c:strCache>
            </c:strRef>
          </c:cat>
          <c:val>
            <c:numRef>
              <c:f>'[Chart in Microsoft PowerPoint]MMF'!$C$15:$C$17</c:f>
              <c:numCache>
                <c:formatCode>0.00%</c:formatCode>
                <c:ptCount val="3"/>
                <c:pt idx="0">
                  <c:v>0.37230000000000002</c:v>
                </c:pt>
                <c:pt idx="1">
                  <c:v>0.22420000000000001</c:v>
                </c:pt>
                <c:pt idx="2">
                  <c:v>0.40350000000000003</c:v>
                </c:pt>
              </c:numCache>
            </c:numRef>
          </c:val>
          <c:extLst>
            <c:ext xmlns:c16="http://schemas.microsoft.com/office/drawing/2014/chart" uri="{C3380CC4-5D6E-409C-BE32-E72D297353CC}">
              <c16:uniqueId val="{00000000-B893-40FD-9D8F-B672AB8D45A7}"/>
            </c:ext>
          </c:extLst>
        </c:ser>
        <c:dLbls>
          <c:dLblPos val="outEnd"/>
          <c:showLegendKey val="0"/>
          <c:showVal val="1"/>
          <c:showCatName val="0"/>
          <c:showSerName val="0"/>
          <c:showPercent val="0"/>
          <c:showBubbleSize val="0"/>
        </c:dLbls>
        <c:gapWidth val="219"/>
        <c:overlap val="-27"/>
        <c:axId val="527381888"/>
        <c:axId val="527378976"/>
      </c:barChart>
      <c:catAx>
        <c:axId val="52738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527378976"/>
        <c:crosses val="autoZero"/>
        <c:auto val="1"/>
        <c:lblAlgn val="ctr"/>
        <c:lblOffset val="100"/>
        <c:noMultiLvlLbl val="0"/>
      </c:catAx>
      <c:valAx>
        <c:axId val="527378976"/>
        <c:scaling>
          <c:orientation val="minMax"/>
          <c:max val="1"/>
          <c:min val="0.1"/>
        </c:scaling>
        <c:delete val="1"/>
        <c:axPos val="l"/>
        <c:numFmt formatCode="0.00%" sourceLinked="1"/>
        <c:majorTickMark val="none"/>
        <c:minorTickMark val="none"/>
        <c:tickLblPos val="nextTo"/>
        <c:crossAx val="52738188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83333333333337E-2"/>
          <c:y val="0"/>
          <c:w val="0.75694444444444442"/>
          <c:h val="1"/>
        </c:manualLayout>
      </c:layout>
      <c:pieChart>
        <c:varyColors val="1"/>
        <c:ser>
          <c:idx val="0"/>
          <c:order val="0"/>
          <c:spPr>
            <a:solidFill>
              <a:srgbClr val="A41857"/>
            </a:solidFill>
            <a:ln>
              <a:noFill/>
            </a:ln>
          </c:spPr>
          <c:dPt>
            <c:idx val="0"/>
            <c:bubble3D val="0"/>
            <c:spPr>
              <a:solidFill>
                <a:srgbClr val="A41857"/>
              </a:solidFill>
              <a:ln w="19050">
                <a:noFill/>
              </a:ln>
              <a:effectLst/>
            </c:spPr>
            <c:extLst>
              <c:ext xmlns:c16="http://schemas.microsoft.com/office/drawing/2014/chart" uri="{C3380CC4-5D6E-409C-BE32-E72D297353CC}">
                <c16:uniqueId val="{00000001-3ACD-4885-A950-770CCD492BF0}"/>
              </c:ext>
            </c:extLst>
          </c:dPt>
          <c:dPt>
            <c:idx val="1"/>
            <c:bubble3D val="0"/>
            <c:spPr>
              <a:solidFill>
                <a:srgbClr val="C9C19F"/>
              </a:solidFill>
              <a:ln w="19050">
                <a:solidFill>
                  <a:srgbClr val="C9C19F"/>
                </a:solidFill>
              </a:ln>
              <a:effectLst/>
            </c:spPr>
            <c:extLst>
              <c:ext xmlns:c16="http://schemas.microsoft.com/office/drawing/2014/chart" uri="{C3380CC4-5D6E-409C-BE32-E72D297353CC}">
                <c16:uniqueId val="{00000003-3ACD-4885-A950-770CCD492BF0}"/>
              </c:ext>
            </c:extLst>
          </c:dPt>
          <c:dLbls>
            <c:dLbl>
              <c:idx val="0"/>
              <c:layout>
                <c:manualLayout>
                  <c:x val="-0.16437067195514463"/>
                  <c:y val="0.12461094643235231"/>
                </c:manualLayout>
              </c:layout>
              <c:tx>
                <c:rich>
                  <a:bodyPr rot="0" spcFirstLastPara="1" vertOverflow="ellipsis" vert="horz" wrap="square" anchor="ctr" anchorCtr="1"/>
                  <a:lstStyle/>
                  <a:p>
                    <a:pPr>
                      <a:defRPr sz="900" b="1" i="0" u="none" strike="noStrike" kern="1200" baseline="0">
                        <a:solidFill>
                          <a:schemeClr val="bg1"/>
                        </a:solidFill>
                        <a:latin typeface="Poppins" panose="00000500000000000000" pitchFamily="2" charset="0"/>
                        <a:ea typeface="+mn-ea"/>
                        <a:cs typeface="Poppins" panose="00000500000000000000" pitchFamily="2" charset="0"/>
                      </a:defRPr>
                    </a:pPr>
                    <a:fld id="{D8ED5BAB-283E-45D8-B519-2DDC339D98CB}" type="CATEGORYNAME">
                      <a:rPr lang="en-US"/>
                      <a:pPr>
                        <a:defRPr sz="900"/>
                      </a:pPr>
                      <a:t>[CATEGORY NAME]</a:t>
                    </a:fld>
                    <a:r>
                      <a:rPr lang="en-US" baseline="0"/>
                      <a:t>, 31.17%</a:t>
                    </a:r>
                  </a:p>
                </c:rich>
              </c:tx>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CD-4885-A950-770CCD492BF0}"/>
                </c:ext>
              </c:extLst>
            </c:dLbl>
            <c:dLbl>
              <c:idx val="1"/>
              <c:layout>
                <c:manualLayout>
                  <c:x val="0.2075975314311321"/>
                  <c:y val="-0.15133996191222587"/>
                </c:manualLayout>
              </c:layout>
              <c:tx>
                <c:rich>
                  <a:bodyPr rot="0" spcFirstLastPara="1" vertOverflow="ellipsis" vert="horz" wrap="square" anchor="ctr" anchorCtr="1"/>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fld id="{1D3EF374-B3E5-489B-8042-40EB1EF10D7A}" type="CATEGORYNAME">
                      <a:rPr lang="en-US" smtClean="0"/>
                      <a:pPr>
                        <a:defRPr sz="900">
                          <a:solidFill>
                            <a:schemeClr val="tx1"/>
                          </a:solidFill>
                        </a:defRPr>
                      </a:pPr>
                      <a:t>[CATEGORY NAME]</a:t>
                    </a:fld>
                    <a:r>
                      <a:rPr lang="en-US" baseline="0"/>
                      <a:t>, 68.83%</a:t>
                    </a:r>
                  </a:p>
                  <a:p>
                    <a:pPr>
                      <a:defRPr sz="900">
                        <a:solidFill>
                          <a:schemeClr val="tx1"/>
                        </a:solidFill>
                      </a:defRPr>
                    </a:pPr>
                    <a:endParaRPr lang="en-US"/>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53234243215385735"/>
                      <c:h val="0.34913505873031414"/>
                    </c:manualLayout>
                  </c15:layout>
                  <c15:dlblFieldTable/>
                  <c15:showDataLabelsRange val="0"/>
                </c:ext>
                <c:ext xmlns:c16="http://schemas.microsoft.com/office/drawing/2014/chart" uri="{C3380CC4-5D6E-409C-BE32-E72D297353CC}">
                  <c16:uniqueId val="{00000003-3ACD-4885-A950-770CCD492BF0}"/>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Sheet1!$D$4:$D$5</c:f>
              <c:strCache>
                <c:ptCount val="2"/>
                <c:pt idx="0">
                  <c:v>Government Securities </c:v>
                </c:pt>
                <c:pt idx="1">
                  <c:v>Short Term Instruments</c:v>
                </c:pt>
              </c:strCache>
            </c:strRef>
          </c:cat>
          <c:val>
            <c:numRef>
              <c:f>Sheet1!$E$4:$E$5</c:f>
              <c:numCache>
                <c:formatCode>0.00%</c:formatCode>
                <c:ptCount val="2"/>
                <c:pt idx="0">
                  <c:v>0.2596</c:v>
                </c:pt>
                <c:pt idx="1">
                  <c:v>0.74039999999999995</c:v>
                </c:pt>
              </c:numCache>
            </c:numRef>
          </c:val>
          <c:extLst>
            <c:ext xmlns:c16="http://schemas.microsoft.com/office/drawing/2014/chart" uri="{C3380CC4-5D6E-409C-BE32-E72D297353CC}">
              <c16:uniqueId val="{00000004-3ACD-4885-A950-770CCD492B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b="1">
          <a:solidFill>
            <a:schemeClr val="bg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38002629189422"/>
          <c:y val="0.15216751155573358"/>
          <c:w val="0.47882875243135919"/>
          <c:h val="0.81199907848190056"/>
        </c:manualLayout>
      </c:layout>
      <c:pieChart>
        <c:varyColors val="1"/>
        <c:ser>
          <c:idx val="0"/>
          <c:order val="0"/>
          <c:spPr>
            <a:ln>
              <a:noFill/>
            </a:ln>
          </c:spPr>
          <c:dPt>
            <c:idx val="0"/>
            <c:bubble3D val="0"/>
            <c:spPr>
              <a:solidFill>
                <a:srgbClr val="A20051"/>
              </a:solidFill>
              <a:ln w="19050">
                <a:noFill/>
              </a:ln>
              <a:effectLst/>
            </c:spPr>
            <c:extLst>
              <c:ext xmlns:c16="http://schemas.microsoft.com/office/drawing/2014/chart" uri="{C3380CC4-5D6E-409C-BE32-E72D297353CC}">
                <c16:uniqueId val="{00000001-FB0C-417A-AF32-2BC9818D86F9}"/>
              </c:ext>
            </c:extLst>
          </c:dPt>
          <c:dPt>
            <c:idx val="1"/>
            <c:bubble3D val="0"/>
            <c:spPr>
              <a:solidFill>
                <a:srgbClr val="C9C19F"/>
              </a:solidFill>
              <a:ln w="19050">
                <a:noFill/>
              </a:ln>
              <a:effectLst/>
            </c:spPr>
            <c:extLst>
              <c:ext xmlns:c16="http://schemas.microsoft.com/office/drawing/2014/chart" uri="{C3380CC4-5D6E-409C-BE32-E72D297353CC}">
                <c16:uniqueId val="{00000003-FB0C-417A-AF32-2BC9818D86F9}"/>
              </c:ext>
            </c:extLst>
          </c:dPt>
          <c:dLbls>
            <c:dLbl>
              <c:idx val="0"/>
              <c:layout>
                <c:manualLayout>
                  <c:x val="-0.23752151462994842"/>
                  <c:y val="-3.6486533493459955E-2"/>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612736660929432"/>
                      <c:h val="0.15308914610008414"/>
                    </c:manualLayout>
                  </c15:layout>
                </c:ext>
                <c:ext xmlns:c16="http://schemas.microsoft.com/office/drawing/2014/chart" uri="{C3380CC4-5D6E-409C-BE32-E72D297353CC}">
                  <c16:uniqueId val="{00000001-FB0C-417A-AF32-2BC9818D86F9}"/>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DBF!$B$3:$B$4</c:f>
              <c:strCache>
                <c:ptCount val="2"/>
                <c:pt idx="0">
                  <c:v>Equity</c:v>
                </c:pt>
                <c:pt idx="1">
                  <c:v>Fixed Income</c:v>
                </c:pt>
              </c:strCache>
            </c:strRef>
          </c:cat>
          <c:val>
            <c:numRef>
              <c:f>DBF!$C$3:$C$4</c:f>
              <c:numCache>
                <c:formatCode>0.00%</c:formatCode>
                <c:ptCount val="2"/>
                <c:pt idx="0">
                  <c:v>0.51219999999999999</c:v>
                </c:pt>
                <c:pt idx="1">
                  <c:v>0.48780000000000001</c:v>
                </c:pt>
              </c:numCache>
            </c:numRef>
          </c:val>
          <c:extLst>
            <c:ext xmlns:c16="http://schemas.microsoft.com/office/drawing/2014/chart" uri="{C3380CC4-5D6E-409C-BE32-E72D297353CC}">
              <c16:uniqueId val="{00000004-FB0C-417A-AF32-2BC9818D86F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latin typeface="Avenir 35 Light"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E62B-424E-BD50-A43606B2BF9D}"/>
              </c:ext>
            </c:extLst>
          </c:dPt>
          <c:dPt>
            <c:idx val="1"/>
            <c:invertIfNegative val="0"/>
            <c:bubble3D val="0"/>
            <c:spPr>
              <a:solidFill>
                <a:srgbClr val="A41587"/>
              </a:solidFill>
              <a:ln>
                <a:noFill/>
              </a:ln>
              <a:effectLst/>
            </c:spPr>
            <c:extLst>
              <c:ext xmlns:c16="http://schemas.microsoft.com/office/drawing/2014/chart" uri="{C3380CC4-5D6E-409C-BE32-E72D297353CC}">
                <c16:uniqueId val="{00000003-E62B-424E-BD50-A43606B2BF9D}"/>
              </c:ext>
            </c:extLst>
          </c:dPt>
          <c:dPt>
            <c:idx val="2"/>
            <c:invertIfNegative val="0"/>
            <c:bubble3D val="0"/>
            <c:spPr>
              <a:solidFill>
                <a:schemeClr val="bg2">
                  <a:lumMod val="25000"/>
                </a:schemeClr>
              </a:solidFill>
              <a:ln>
                <a:noFill/>
              </a:ln>
              <a:effectLst/>
            </c:spPr>
            <c:extLst>
              <c:ext xmlns:c16="http://schemas.microsoft.com/office/drawing/2014/chart" uri="{C3380CC4-5D6E-409C-BE32-E72D297353CC}">
                <c16:uniqueId val="{00000005-E62B-424E-BD50-A43606B2BF9D}"/>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7-E62B-424E-BD50-A43606B2BF9D}"/>
              </c:ext>
            </c:extLst>
          </c:dPt>
          <c:dPt>
            <c:idx val="4"/>
            <c:invertIfNegative val="0"/>
            <c:bubble3D val="0"/>
            <c:spPr>
              <a:solidFill>
                <a:srgbClr val="A20051"/>
              </a:solidFill>
              <a:ln>
                <a:noFill/>
              </a:ln>
              <a:effectLst/>
            </c:spPr>
            <c:extLst>
              <c:ext xmlns:c16="http://schemas.microsoft.com/office/drawing/2014/chart" uri="{C3380CC4-5D6E-409C-BE32-E72D297353CC}">
                <c16:uniqueId val="{00000009-E62B-424E-BD50-A43606B2BF9D}"/>
              </c:ext>
            </c:extLst>
          </c:dPt>
          <c:dLbls>
            <c:spPr>
              <a:noFill/>
              <a:ln>
                <a:noFill/>
              </a:ln>
              <a:effectLst/>
            </c:spPr>
            <c:txPr>
              <a:bodyPr rot="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'[Fact Sheet Computation November.xlsx]DF'!$C$9:$C$13</c:f>
              <c:numCache>
                <c:formatCode>General</c:formatCode>
                <c:ptCount val="5"/>
                <c:pt idx="0">
                  <c:v>2020</c:v>
                </c:pt>
                <c:pt idx="1">
                  <c:v>2021</c:v>
                </c:pt>
                <c:pt idx="2">
                  <c:v>2022</c:v>
                </c:pt>
                <c:pt idx="3">
                  <c:v>2023</c:v>
                </c:pt>
                <c:pt idx="4">
                  <c:v>2024</c:v>
                </c:pt>
              </c:numCache>
            </c:numRef>
          </c:cat>
          <c:val>
            <c:numRef>
              <c:f>'[Fact Sheet Computation November.xlsx]DF'!$D$9:$D$13</c:f>
              <c:numCache>
                <c:formatCode>_(* #,##0.00_);_(* \(#,##0.00\);_(* "-"??_);_(@_)</c:formatCode>
                <c:ptCount val="5"/>
                <c:pt idx="0">
                  <c:v>10000</c:v>
                </c:pt>
                <c:pt idx="1">
                  <c:v>11268.223009032461</c:v>
                </c:pt>
                <c:pt idx="2">
                  <c:v>13018.187947040398</c:v>
                </c:pt>
                <c:pt idx="3">
                  <c:v>16381.848468221533</c:v>
                </c:pt>
                <c:pt idx="4">
                  <c:v>18792.504361219711</c:v>
                </c:pt>
              </c:numCache>
            </c:numRef>
          </c:val>
          <c:extLst>
            <c:ext xmlns:c16="http://schemas.microsoft.com/office/drawing/2014/chart" uri="{C3380CC4-5D6E-409C-BE32-E72D297353CC}">
              <c16:uniqueId val="{0000000A-E62B-424E-BD50-A43606B2BF9D}"/>
            </c:ext>
          </c:extLst>
        </c:ser>
        <c:dLbls>
          <c:showLegendKey val="0"/>
          <c:showVal val="0"/>
          <c:showCatName val="0"/>
          <c:showSerName val="0"/>
          <c:showPercent val="0"/>
          <c:showBubbleSize val="0"/>
        </c:dLbls>
        <c:gapWidth val="219"/>
        <c:overlap val="-27"/>
        <c:axId val="1887057391"/>
        <c:axId val="252923183"/>
      </c:barChart>
      <c:catAx>
        <c:axId val="188705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crossAx val="252923183"/>
        <c:crosses val="autoZero"/>
        <c:auto val="1"/>
        <c:lblAlgn val="ctr"/>
        <c:lblOffset val="100"/>
        <c:noMultiLvlLbl val="0"/>
      </c:catAx>
      <c:valAx>
        <c:axId val="252923183"/>
        <c:scaling>
          <c:orientation val="minMax"/>
        </c:scaling>
        <c:delete val="1"/>
        <c:axPos val="l"/>
        <c:numFmt formatCode="_(* #,##0.00_);_(* \(#,##0.00\);_(* &quot;-&quot;??_);_(@_)" sourceLinked="1"/>
        <c:majorTickMark val="none"/>
        <c:minorTickMark val="none"/>
        <c:tickLblPos val="nextTo"/>
        <c:crossAx val="18870573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20051"/>
            </a:solidFill>
            <a:ln>
              <a:noFill/>
            </a:ln>
          </c:spPr>
          <c:dPt>
            <c:idx val="0"/>
            <c:bubble3D val="0"/>
            <c:spPr>
              <a:solidFill>
                <a:srgbClr val="A20051"/>
              </a:solidFill>
              <a:ln w="19050">
                <a:noFill/>
              </a:ln>
              <a:effectLst/>
            </c:spPr>
            <c:extLst>
              <c:ext xmlns:c16="http://schemas.microsoft.com/office/drawing/2014/chart" uri="{C3380CC4-5D6E-409C-BE32-E72D297353CC}">
                <c16:uniqueId val="{00000001-5738-410F-83E4-077B40E0935B}"/>
              </c:ext>
            </c:extLst>
          </c:dPt>
          <c:dPt>
            <c:idx val="1"/>
            <c:bubble3D val="0"/>
            <c:spPr>
              <a:solidFill>
                <a:srgbClr val="C9C19F"/>
              </a:solidFill>
              <a:ln w="19050">
                <a:noFill/>
              </a:ln>
              <a:effectLst/>
            </c:spPr>
            <c:extLst>
              <c:ext xmlns:c16="http://schemas.microsoft.com/office/drawing/2014/chart" uri="{C3380CC4-5D6E-409C-BE32-E72D297353CC}">
                <c16:uniqueId val="{00000003-5738-410F-83E4-077B40E0935B}"/>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'[Factsheet Graphs (Updated).xlsx]ARMEF'!$B$3:$B$4</c:f>
              <c:strCache>
                <c:ptCount val="2"/>
                <c:pt idx="0">
                  <c:v>Equity</c:v>
                </c:pt>
                <c:pt idx="1">
                  <c:v>Alternative Investments</c:v>
                </c:pt>
              </c:strCache>
            </c:strRef>
          </c:cat>
          <c:val>
            <c:numRef>
              <c:f>'[Factsheet Graphs (Updated).xlsx]ARMEF'!$C$3:$C$4</c:f>
              <c:numCache>
                <c:formatCode>0.00%</c:formatCode>
                <c:ptCount val="2"/>
                <c:pt idx="0">
                  <c:v>0.53639999999999999</c:v>
                </c:pt>
                <c:pt idx="1">
                  <c:v>0.46360000000000001</c:v>
                </c:pt>
              </c:numCache>
            </c:numRef>
          </c:val>
          <c:extLst>
            <c:ext xmlns:c16="http://schemas.microsoft.com/office/drawing/2014/chart" uri="{C3380CC4-5D6E-409C-BE32-E72D297353CC}">
              <c16:uniqueId val="{00000004-5738-410F-83E4-077B40E0935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ARMEF!$L$3</c:f>
              <c:strCache>
                <c:ptCount val="1"/>
                <c:pt idx="0">
                  <c:v>Return</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ARMEF!$K$6:$K$11</c:f>
              <c:strCache>
                <c:ptCount val="6"/>
                <c:pt idx="0">
                  <c:v>2020</c:v>
                </c:pt>
                <c:pt idx="1">
                  <c:v>2021</c:v>
                </c:pt>
                <c:pt idx="2">
                  <c:v>2022</c:v>
                </c:pt>
                <c:pt idx="3">
                  <c:v>2023</c:v>
                </c:pt>
                <c:pt idx="4">
                  <c:v>2024 YTD</c:v>
                </c:pt>
                <c:pt idx="5">
                  <c:v>5-year Average</c:v>
                </c:pt>
              </c:strCache>
            </c:strRef>
          </c:cat>
          <c:val>
            <c:numRef>
              <c:f>ARMEF!$L$6:$L$11</c:f>
              <c:numCache>
                <c:formatCode>0.00%</c:formatCode>
                <c:ptCount val="6"/>
                <c:pt idx="0">
                  <c:v>0.159</c:v>
                </c:pt>
                <c:pt idx="1">
                  <c:v>0.15590000000000001</c:v>
                </c:pt>
                <c:pt idx="2">
                  <c:v>0.16493099999999999</c:v>
                </c:pt>
                <c:pt idx="3">
                  <c:v>0.22869999999999999</c:v>
                </c:pt>
                <c:pt idx="4">
                  <c:v>0.1696</c:v>
                </c:pt>
                <c:pt idx="5">
                  <c:v>0.17562620000000001</c:v>
                </c:pt>
              </c:numCache>
            </c:numRef>
          </c:val>
          <c:extLst>
            <c:ext xmlns:c16="http://schemas.microsoft.com/office/drawing/2014/chart" uri="{C3380CC4-5D6E-409C-BE32-E72D297353CC}">
              <c16:uniqueId val="{00000000-B80A-48D3-B0E9-F1F0B06A4B77}"/>
            </c:ext>
          </c:extLst>
        </c:ser>
        <c:ser>
          <c:idx val="1"/>
          <c:order val="1"/>
          <c:tx>
            <c:strRef>
              <c:f>ARMEF!$M$3</c:f>
              <c:strCache>
                <c:ptCount val="1"/>
                <c:pt idx="0">
                  <c:v>Benchmark</c:v>
                </c:pt>
              </c:strCache>
            </c:strRef>
          </c:tx>
          <c:spPr>
            <a:solidFill>
              <a:srgbClr val="C9C19F"/>
            </a:solidFill>
            <a:ln>
              <a:noFill/>
            </a:ln>
            <a:effectLst/>
          </c:spPr>
          <c:invertIfNegative val="0"/>
          <c:dLbls>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ARMEF!$K$6:$K$11</c:f>
              <c:strCache>
                <c:ptCount val="6"/>
                <c:pt idx="0">
                  <c:v>2020</c:v>
                </c:pt>
                <c:pt idx="1">
                  <c:v>2021</c:v>
                </c:pt>
                <c:pt idx="2">
                  <c:v>2022</c:v>
                </c:pt>
                <c:pt idx="3">
                  <c:v>2023</c:v>
                </c:pt>
                <c:pt idx="4">
                  <c:v>2024 YTD</c:v>
                </c:pt>
                <c:pt idx="5">
                  <c:v>5-year Average</c:v>
                </c:pt>
              </c:strCache>
            </c:strRef>
          </c:cat>
          <c:val>
            <c:numRef>
              <c:f>ARMEF!$M$6:$M$11</c:f>
              <c:numCache>
                <c:formatCode>0.00%</c:formatCode>
                <c:ptCount val="6"/>
                <c:pt idx="0">
                  <c:v>0.31440000000000001</c:v>
                </c:pt>
                <c:pt idx="1">
                  <c:v>8.5199999999999998E-2</c:v>
                </c:pt>
                <c:pt idx="2">
                  <c:v>9.8799999999999999E-2</c:v>
                </c:pt>
                <c:pt idx="3">
                  <c:v>0.21379999999999999</c:v>
                </c:pt>
                <c:pt idx="4">
                  <c:v>0.1469</c:v>
                </c:pt>
                <c:pt idx="5">
                  <c:v>0.17182</c:v>
                </c:pt>
              </c:numCache>
            </c:numRef>
          </c:val>
          <c:extLst>
            <c:ext xmlns:c16="http://schemas.microsoft.com/office/drawing/2014/chart" uri="{C3380CC4-5D6E-409C-BE32-E72D297353CC}">
              <c16:uniqueId val="{00000001-B80A-48D3-B0E9-F1F0B06A4B77}"/>
            </c:ext>
          </c:extLst>
        </c:ser>
        <c:dLbls>
          <c:dLblPos val="inEnd"/>
          <c:showLegendKey val="0"/>
          <c:showVal val="1"/>
          <c:showCatName val="0"/>
          <c:showSerName val="0"/>
          <c:showPercent val="0"/>
          <c:showBubbleSize val="0"/>
        </c:dLbls>
        <c:gapWidth val="219"/>
        <c:axId val="700300112"/>
        <c:axId val="700306016"/>
      </c:barChart>
      <c:catAx>
        <c:axId val="7003001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Poppins" panose="00000500000000000000" pitchFamily="2" charset="0"/>
                <a:ea typeface="+mn-ea"/>
                <a:cs typeface="Poppins" panose="00000500000000000000" pitchFamily="2" charset="0"/>
              </a:defRPr>
            </a:pPr>
            <a:endParaRPr lang="en-US"/>
          </a:p>
        </c:txPr>
        <c:crossAx val="700306016"/>
        <c:crosses val="autoZero"/>
        <c:auto val="1"/>
        <c:lblAlgn val="ctr"/>
        <c:lblOffset val="100"/>
        <c:noMultiLvlLbl val="0"/>
      </c:catAx>
      <c:valAx>
        <c:axId val="7003060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Poppins" panose="00000500000000000000" pitchFamily="2" charset="0"/>
                <a:ea typeface="+mn-ea"/>
                <a:cs typeface="Poppins" panose="00000500000000000000" pitchFamily="2" charset="0"/>
              </a:defRPr>
            </a:pPr>
            <a:endParaRPr lang="en-US"/>
          </a:p>
        </c:txPr>
        <c:crossAx val="70030011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venir Next LT Pro" panose="020B05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20051"/>
            </a:solidFill>
            <a:ln>
              <a:noFill/>
            </a:ln>
          </c:spPr>
          <c:dPt>
            <c:idx val="0"/>
            <c:bubble3D val="0"/>
            <c:spPr>
              <a:solidFill>
                <a:srgbClr val="A20051"/>
              </a:solidFill>
              <a:ln w="19050">
                <a:noFill/>
              </a:ln>
              <a:effectLst/>
            </c:spPr>
            <c:extLst>
              <c:ext xmlns:c16="http://schemas.microsoft.com/office/drawing/2014/chart" uri="{C3380CC4-5D6E-409C-BE32-E72D297353CC}">
                <c16:uniqueId val="{00000001-6461-424A-A222-7E479E0851DE}"/>
              </c:ext>
            </c:extLst>
          </c:dPt>
          <c:dPt>
            <c:idx val="1"/>
            <c:bubble3D val="0"/>
            <c:spPr>
              <a:solidFill>
                <a:srgbClr val="C9C19F"/>
              </a:solidFill>
              <a:ln w="19050">
                <a:noFill/>
              </a:ln>
              <a:effectLst/>
            </c:spPr>
            <c:extLst>
              <c:ext xmlns:c16="http://schemas.microsoft.com/office/drawing/2014/chart" uri="{C3380CC4-5D6E-409C-BE32-E72D297353CC}">
                <c16:uniqueId val="{00000003-6461-424A-A222-7E479E0851DE}"/>
              </c:ext>
            </c:extLst>
          </c:dPt>
          <c:dLbls>
            <c:dLbl>
              <c:idx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6461-424A-A222-7E479E0851DE}"/>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ARMEF!$B$3:$B$4</c:f>
              <c:strCache>
                <c:ptCount val="2"/>
                <c:pt idx="0">
                  <c:v>Equity</c:v>
                </c:pt>
                <c:pt idx="1">
                  <c:v>Alternative Investments</c:v>
                </c:pt>
              </c:strCache>
            </c:strRef>
          </c:cat>
          <c:val>
            <c:numRef>
              <c:f>ARMEF!$C$3:$C$4</c:f>
              <c:numCache>
                <c:formatCode>0.00%</c:formatCode>
                <c:ptCount val="2"/>
                <c:pt idx="0">
                  <c:v>0.48620000000000002</c:v>
                </c:pt>
                <c:pt idx="1">
                  <c:v>0.51380000000000003</c:v>
                </c:pt>
              </c:numCache>
            </c:numRef>
          </c:val>
          <c:extLst>
            <c:ext xmlns:c16="http://schemas.microsoft.com/office/drawing/2014/chart" uri="{C3380CC4-5D6E-409C-BE32-E72D297353CC}">
              <c16:uniqueId val="{00000004-6461-424A-A222-7E479E0851D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latin typeface="Avenir 35 Light"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BDA1-4354-AFBA-4072B34EE6BD}"/>
              </c:ext>
            </c:extLst>
          </c:dPt>
          <c:dPt>
            <c:idx val="1"/>
            <c:invertIfNegative val="0"/>
            <c:bubble3D val="0"/>
            <c:spPr>
              <a:solidFill>
                <a:srgbClr val="A41587"/>
              </a:solidFill>
              <a:ln>
                <a:noFill/>
              </a:ln>
              <a:effectLst/>
            </c:spPr>
            <c:extLst>
              <c:ext xmlns:c16="http://schemas.microsoft.com/office/drawing/2014/chart" uri="{C3380CC4-5D6E-409C-BE32-E72D297353CC}">
                <c16:uniqueId val="{00000003-BDA1-4354-AFBA-4072B34EE6BD}"/>
              </c:ext>
            </c:extLst>
          </c:dPt>
          <c:dPt>
            <c:idx val="2"/>
            <c:invertIfNegative val="0"/>
            <c:bubble3D val="0"/>
            <c:spPr>
              <a:solidFill>
                <a:schemeClr val="bg2">
                  <a:lumMod val="25000"/>
                </a:schemeClr>
              </a:solidFill>
              <a:ln>
                <a:noFill/>
              </a:ln>
              <a:effectLst/>
            </c:spPr>
            <c:extLst>
              <c:ext xmlns:c16="http://schemas.microsoft.com/office/drawing/2014/chart" uri="{C3380CC4-5D6E-409C-BE32-E72D297353CC}">
                <c16:uniqueId val="{00000005-BDA1-4354-AFBA-4072B34EE6BD}"/>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7-BDA1-4354-AFBA-4072B34EE6BD}"/>
              </c:ext>
            </c:extLst>
          </c:dPt>
          <c:dPt>
            <c:idx val="4"/>
            <c:invertIfNegative val="0"/>
            <c:bubble3D val="0"/>
            <c:spPr>
              <a:solidFill>
                <a:srgbClr val="A20051"/>
              </a:solidFill>
              <a:ln>
                <a:noFill/>
              </a:ln>
              <a:effectLst/>
            </c:spPr>
            <c:extLst>
              <c:ext xmlns:c16="http://schemas.microsoft.com/office/drawing/2014/chart" uri="{C3380CC4-5D6E-409C-BE32-E72D297353CC}">
                <c16:uniqueId val="{00000009-BDA1-4354-AFBA-4072B34EE6BD}"/>
              </c:ext>
            </c:extLst>
          </c:dPt>
          <c:dLbls>
            <c:spPr>
              <a:noFill/>
              <a:ln>
                <a:noFill/>
              </a:ln>
              <a:effectLst/>
            </c:spPr>
            <c:txPr>
              <a:bodyPr rot="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'[Fact Sheet Computation November.xlsx]EF'!$C$9:$C$13</c:f>
              <c:numCache>
                <c:formatCode>General</c:formatCode>
                <c:ptCount val="5"/>
                <c:pt idx="0">
                  <c:v>2020</c:v>
                </c:pt>
                <c:pt idx="1">
                  <c:v>2021</c:v>
                </c:pt>
                <c:pt idx="2">
                  <c:v>2022</c:v>
                </c:pt>
                <c:pt idx="3">
                  <c:v>2023</c:v>
                </c:pt>
                <c:pt idx="4">
                  <c:v>2024</c:v>
                </c:pt>
              </c:numCache>
            </c:numRef>
          </c:cat>
          <c:val>
            <c:numRef>
              <c:f>'[Fact Sheet Computation November.xlsx]EF'!$D$9:$D$13</c:f>
              <c:numCache>
                <c:formatCode>_(* #,##0.00_);_(* \(#,##0.00\);_(* "-"??_);_(@_)</c:formatCode>
                <c:ptCount val="5"/>
                <c:pt idx="0">
                  <c:v>10000</c:v>
                </c:pt>
                <c:pt idx="1">
                  <c:v>11559.247122925686</c:v>
                </c:pt>
                <c:pt idx="2">
                  <c:v>13386.280659805147</c:v>
                </c:pt>
                <c:pt idx="3">
                  <c:v>16018.661155623631</c:v>
                </c:pt>
                <c:pt idx="4">
                  <c:v>18678.694303729015</c:v>
                </c:pt>
              </c:numCache>
            </c:numRef>
          </c:val>
          <c:extLst>
            <c:ext xmlns:c16="http://schemas.microsoft.com/office/drawing/2014/chart" uri="{C3380CC4-5D6E-409C-BE32-E72D297353CC}">
              <c16:uniqueId val="{0000000A-BDA1-4354-AFBA-4072B34EE6BD}"/>
            </c:ext>
          </c:extLst>
        </c:ser>
        <c:dLbls>
          <c:showLegendKey val="0"/>
          <c:showVal val="0"/>
          <c:showCatName val="0"/>
          <c:showSerName val="0"/>
          <c:showPercent val="0"/>
          <c:showBubbleSize val="0"/>
        </c:dLbls>
        <c:gapWidth val="219"/>
        <c:overlap val="-27"/>
        <c:axId val="1887057391"/>
        <c:axId val="252923183"/>
      </c:barChart>
      <c:catAx>
        <c:axId val="188705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rgbClr val="000000"/>
                </a:solidFill>
                <a:latin typeface="Poppins" panose="00000500000000000000" pitchFamily="2" charset="0"/>
                <a:ea typeface="+mn-ea"/>
                <a:cs typeface="Poppins" panose="00000500000000000000" pitchFamily="2" charset="0"/>
              </a:defRPr>
            </a:pPr>
            <a:endParaRPr lang="en-US"/>
          </a:p>
        </c:txPr>
        <c:crossAx val="252923183"/>
        <c:crosses val="autoZero"/>
        <c:auto val="1"/>
        <c:lblAlgn val="ctr"/>
        <c:lblOffset val="100"/>
        <c:noMultiLvlLbl val="0"/>
      </c:catAx>
      <c:valAx>
        <c:axId val="252923183"/>
        <c:scaling>
          <c:orientation val="minMax"/>
        </c:scaling>
        <c:delete val="1"/>
        <c:axPos val="l"/>
        <c:numFmt formatCode="_(* #,##0.00_);_(* \(#,##0.00\);_(* &quot;-&quot;??_);_(@_)" sourceLinked="1"/>
        <c:majorTickMark val="none"/>
        <c:minorTickMark val="none"/>
        <c:tickLblPos val="nextTo"/>
        <c:crossAx val="18870573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77781902224804E-2"/>
          <c:y val="0.23510790434625656"/>
          <c:w val="0.92644443619555039"/>
          <c:h val="0.47644987064437155"/>
        </c:manualLayout>
      </c:layout>
      <c:barChart>
        <c:barDir val="col"/>
        <c:grouping val="clustered"/>
        <c:varyColors val="0"/>
        <c:ser>
          <c:idx val="0"/>
          <c:order val="0"/>
          <c:tx>
            <c:strRef>
              <c:f>Duration!$C$10:$C$11</c:f>
              <c:strCache>
                <c:ptCount val="2"/>
                <c:pt idx="0">
                  <c:v>STBF</c:v>
                </c:pt>
                <c:pt idx="1">
                  <c:v>Fund Maturity Profile</c:v>
                </c:pt>
              </c:strCache>
            </c:strRef>
          </c:tx>
          <c:spPr>
            <a:solidFill>
              <a:srgbClr val="A20051"/>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Duration!$B$12:$B$15</c:f>
              <c:strCache>
                <c:ptCount val="4"/>
                <c:pt idx="0">
                  <c:v>Less than 6 Months</c:v>
                </c:pt>
                <c:pt idx="1">
                  <c:v>6 monts - 1 Year</c:v>
                </c:pt>
                <c:pt idx="2">
                  <c:v>1 - 3 Years</c:v>
                </c:pt>
                <c:pt idx="3">
                  <c:v>3 - 6 Years</c:v>
                </c:pt>
              </c:strCache>
            </c:strRef>
          </c:cat>
          <c:val>
            <c:numRef>
              <c:f>Duration!$C$12:$C$15</c:f>
              <c:numCache>
                <c:formatCode>0.00%</c:formatCode>
                <c:ptCount val="4"/>
                <c:pt idx="0">
                  <c:v>0.34667832262121967</c:v>
                </c:pt>
                <c:pt idx="1">
                  <c:v>8.4030969416328011E-2</c:v>
                </c:pt>
                <c:pt idx="2">
                  <c:v>0.24282150427885532</c:v>
                </c:pt>
                <c:pt idx="3">
                  <c:v>0.326469203683597</c:v>
                </c:pt>
              </c:numCache>
            </c:numRef>
          </c:val>
          <c:extLst>
            <c:ext xmlns:c16="http://schemas.microsoft.com/office/drawing/2014/chart" uri="{C3380CC4-5D6E-409C-BE32-E72D297353CC}">
              <c16:uniqueId val="{00000000-C14B-4F15-BF5D-58C1E211CBB4}"/>
            </c:ext>
          </c:extLst>
        </c:ser>
        <c:dLbls>
          <c:dLblPos val="outEnd"/>
          <c:showLegendKey val="0"/>
          <c:showVal val="1"/>
          <c:showCatName val="0"/>
          <c:showSerName val="0"/>
          <c:showPercent val="0"/>
          <c:showBubbleSize val="0"/>
        </c:dLbls>
        <c:gapWidth val="219"/>
        <c:overlap val="-27"/>
        <c:axId val="49685872"/>
        <c:axId val="49672144"/>
      </c:barChart>
      <c:catAx>
        <c:axId val="4968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49672144"/>
        <c:crosses val="autoZero"/>
        <c:auto val="1"/>
        <c:lblAlgn val="ctr"/>
        <c:lblOffset val="100"/>
        <c:noMultiLvlLbl val="0"/>
      </c:catAx>
      <c:valAx>
        <c:axId val="49672144"/>
        <c:scaling>
          <c:orientation val="minMax"/>
        </c:scaling>
        <c:delete val="1"/>
        <c:axPos val="l"/>
        <c:numFmt formatCode="0.00%" sourceLinked="1"/>
        <c:majorTickMark val="none"/>
        <c:minorTickMark val="none"/>
        <c:tickLblPos val="nextTo"/>
        <c:crossAx val="49685872"/>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Poppins" panose="00000500000000000000" pitchFamily="2" charset="0"/>
          <a:cs typeface="Poppins"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BB0A2F6-435F-4EC1-A05F-8F4B4AA161F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ＭＳ Ｐゴシック" pitchFamily="-106" charset="-128"/>
              </a:defRPr>
            </a:lvl1pPr>
          </a:lstStyle>
          <a:p>
            <a:pPr>
              <a:defRPr/>
            </a:pPr>
            <a:endParaRPr lang="en-US"/>
          </a:p>
        </p:txBody>
      </p:sp>
      <p:sp>
        <p:nvSpPr>
          <p:cNvPr id="8195" name="Rectangle 3">
            <a:extLst>
              <a:ext uri="{FF2B5EF4-FFF2-40B4-BE49-F238E27FC236}">
                <a16:creationId xmlns:a16="http://schemas.microsoft.com/office/drawing/2014/main" id="{0A652D3D-43FC-4AB5-B0C5-64BCF59C72AA}"/>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ＭＳ Ｐゴシック" pitchFamily="-106" charset="-128"/>
              </a:defRPr>
            </a:lvl1pPr>
          </a:lstStyle>
          <a:p>
            <a:pPr>
              <a:defRPr/>
            </a:pPr>
            <a:fld id="{0E5D19DC-F3C4-B049-94A8-8A4457623587}" type="datetime1">
              <a:rPr lang="en-US" smtClean="0"/>
              <a:t>3/4/2024</a:t>
            </a:fld>
            <a:endParaRPr lang="en-GB"/>
          </a:p>
        </p:txBody>
      </p:sp>
      <p:sp>
        <p:nvSpPr>
          <p:cNvPr id="8196" name="Rectangle 4">
            <a:extLst>
              <a:ext uri="{FF2B5EF4-FFF2-40B4-BE49-F238E27FC236}">
                <a16:creationId xmlns:a16="http://schemas.microsoft.com/office/drawing/2014/main" id="{44C11650-4E08-40F3-B3EC-43700E5C467E}"/>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ＭＳ Ｐゴシック" pitchFamily="-106" charset="-128"/>
              </a:defRPr>
            </a:lvl1pPr>
          </a:lstStyle>
          <a:p>
            <a:pPr>
              <a:defRPr/>
            </a:pPr>
            <a:endParaRPr lang="en-US"/>
          </a:p>
        </p:txBody>
      </p:sp>
      <p:sp>
        <p:nvSpPr>
          <p:cNvPr id="8197" name="Rectangle 5">
            <a:extLst>
              <a:ext uri="{FF2B5EF4-FFF2-40B4-BE49-F238E27FC236}">
                <a16:creationId xmlns:a16="http://schemas.microsoft.com/office/drawing/2014/main" id="{8B3EDCF3-45BC-44DD-B9A2-503E523F40BA}"/>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D68766C7-7A1F-4536-B58A-2E77A10A9290}" type="slidenum">
              <a:rPr lang="en-GB" altLang="en-US"/>
              <a:pPr>
                <a:defRPr/>
              </a:pPr>
              <a:t>‹#›</a:t>
            </a:fld>
            <a:endParaRPr lang="en-GB" altLang="en-US"/>
          </a:p>
        </p:txBody>
      </p:sp>
    </p:spTree>
    <p:extLst>
      <p:ext uri="{BB962C8B-B14F-4D97-AF65-F5344CB8AC3E}">
        <p14:creationId xmlns:p14="http://schemas.microsoft.com/office/powerpoint/2010/main" val="3940344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E56351E-3839-4540-9579-4301F550E94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ＭＳ Ｐゴシック" pitchFamily="-106" charset="-128"/>
              </a:defRPr>
            </a:lvl1pPr>
          </a:lstStyle>
          <a:p>
            <a:pPr>
              <a:defRPr/>
            </a:pPr>
            <a:endParaRPr lang="en-US"/>
          </a:p>
        </p:txBody>
      </p:sp>
      <p:sp>
        <p:nvSpPr>
          <p:cNvPr id="7171" name="Rectangle 3">
            <a:extLst>
              <a:ext uri="{FF2B5EF4-FFF2-40B4-BE49-F238E27FC236}">
                <a16:creationId xmlns:a16="http://schemas.microsoft.com/office/drawing/2014/main" id="{01D789A6-784A-4F09-8079-00F32530C64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ＭＳ Ｐゴシック" pitchFamily="-106" charset="-128"/>
              </a:defRPr>
            </a:lvl1pPr>
          </a:lstStyle>
          <a:p>
            <a:pPr>
              <a:defRPr/>
            </a:pPr>
            <a:fld id="{1EFF1D5E-A556-CC44-BD12-AAEA537FF548}" type="datetime1">
              <a:rPr lang="en-US" smtClean="0"/>
              <a:t>3/4/2024</a:t>
            </a:fld>
            <a:endParaRPr lang="en-GB"/>
          </a:p>
        </p:txBody>
      </p:sp>
      <p:sp>
        <p:nvSpPr>
          <p:cNvPr id="25604" name="Rectangle 4">
            <a:extLst>
              <a:ext uri="{FF2B5EF4-FFF2-40B4-BE49-F238E27FC236}">
                <a16:creationId xmlns:a16="http://schemas.microsoft.com/office/drawing/2014/main" id="{12C8BE18-FE4A-4C60-AD10-EF41B04DDC5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42812718-AB87-426F-8451-326577D4BF0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a:extLst>
              <a:ext uri="{FF2B5EF4-FFF2-40B4-BE49-F238E27FC236}">
                <a16:creationId xmlns:a16="http://schemas.microsoft.com/office/drawing/2014/main" id="{7E3BB353-322F-4F39-B71E-CA6530C1E96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ＭＳ Ｐゴシック" pitchFamily="-106" charset="-128"/>
              </a:defRPr>
            </a:lvl1pPr>
          </a:lstStyle>
          <a:p>
            <a:pPr>
              <a:defRPr/>
            </a:pPr>
            <a:endParaRPr lang="en-US"/>
          </a:p>
        </p:txBody>
      </p:sp>
      <p:sp>
        <p:nvSpPr>
          <p:cNvPr id="7175" name="Rectangle 7">
            <a:extLst>
              <a:ext uri="{FF2B5EF4-FFF2-40B4-BE49-F238E27FC236}">
                <a16:creationId xmlns:a16="http://schemas.microsoft.com/office/drawing/2014/main" id="{413C0A15-2797-49F3-A1F5-57EA9EEA44A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AC496253-5866-4FBD-A804-6C01B6B7A4A2}" type="slidenum">
              <a:rPr lang="en-GB" altLang="en-US"/>
              <a:pPr>
                <a:defRPr/>
              </a:pPr>
              <a:t>‹#›</a:t>
            </a:fld>
            <a:endParaRPr lang="en-GB" altLang="en-US"/>
          </a:p>
        </p:txBody>
      </p:sp>
    </p:spTree>
    <p:extLst>
      <p:ext uri="{BB962C8B-B14F-4D97-AF65-F5344CB8AC3E}">
        <p14:creationId xmlns:p14="http://schemas.microsoft.com/office/powerpoint/2010/main" val="278977978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EFF1D5E-A556-CC44-BD12-AAEA537FF548}" type="datetime1">
              <a:rPr lang="en-US" smtClean="0"/>
              <a:t>3/4/2024</a:t>
            </a:fld>
            <a:endParaRPr lang="en-GB"/>
          </a:p>
        </p:txBody>
      </p:sp>
      <p:sp>
        <p:nvSpPr>
          <p:cNvPr id="5" name="Slide Number Placeholder 4"/>
          <p:cNvSpPr>
            <a:spLocks noGrp="1"/>
          </p:cNvSpPr>
          <p:nvPr>
            <p:ph type="sldNum" sz="quarter" idx="5"/>
          </p:nvPr>
        </p:nvSpPr>
        <p:spPr/>
        <p:txBody>
          <a:bodyPr/>
          <a:lstStyle/>
          <a:p>
            <a:pPr>
              <a:defRPr/>
            </a:pPr>
            <a:fld id="{AC496253-5866-4FBD-A804-6C01B6B7A4A2}" type="slidenum">
              <a:rPr lang="en-GB" altLang="en-US" smtClean="0"/>
              <a:pPr>
                <a:defRPr/>
              </a:pPr>
              <a:t>11</a:t>
            </a:fld>
            <a:endParaRPr lang="en-GB" altLang="en-US"/>
          </a:p>
        </p:txBody>
      </p:sp>
    </p:spTree>
    <p:extLst>
      <p:ext uri="{BB962C8B-B14F-4D97-AF65-F5344CB8AC3E}">
        <p14:creationId xmlns:p14="http://schemas.microsoft.com/office/powerpoint/2010/main" val="62882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EFF1D5E-A556-CC44-BD12-AAEA537FF548}" type="datetime1">
              <a:rPr lang="en-US" smtClean="0"/>
              <a:t>3/4/2024</a:t>
            </a:fld>
            <a:endParaRPr lang="en-GB"/>
          </a:p>
        </p:txBody>
      </p:sp>
      <p:sp>
        <p:nvSpPr>
          <p:cNvPr id="5" name="Slide Number Placeholder 4"/>
          <p:cNvSpPr>
            <a:spLocks noGrp="1"/>
          </p:cNvSpPr>
          <p:nvPr>
            <p:ph type="sldNum" sz="quarter" idx="5"/>
          </p:nvPr>
        </p:nvSpPr>
        <p:spPr/>
        <p:txBody>
          <a:bodyPr/>
          <a:lstStyle/>
          <a:p>
            <a:pPr>
              <a:defRPr/>
            </a:pPr>
            <a:fld id="{AC496253-5866-4FBD-A804-6C01B6B7A4A2}" type="slidenum">
              <a:rPr lang="en-GB" altLang="en-US" smtClean="0"/>
              <a:pPr>
                <a:defRPr/>
              </a:pPr>
              <a:t>19</a:t>
            </a:fld>
            <a:endParaRPr lang="en-GB" altLang="en-US"/>
          </a:p>
        </p:txBody>
      </p:sp>
    </p:spTree>
    <p:extLst>
      <p:ext uri="{BB962C8B-B14F-4D97-AF65-F5344CB8AC3E}">
        <p14:creationId xmlns:p14="http://schemas.microsoft.com/office/powerpoint/2010/main" val="360764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age 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CA87-A5EF-483D-9BCA-9975B702862D}"/>
              </a:ext>
            </a:extLst>
          </p:cNvPr>
          <p:cNvSpPr>
            <a:spLocks noGrp="1"/>
          </p:cNvSpPr>
          <p:nvPr>
            <p:ph type="ctrTitle" hasCustomPrompt="1"/>
          </p:nvPr>
        </p:nvSpPr>
        <p:spPr>
          <a:xfrm>
            <a:off x="838200" y="868362"/>
            <a:ext cx="6691313" cy="2387600"/>
          </a:xfrm>
          <a:prstGeom prst="rect">
            <a:avLst/>
          </a:prstGeom>
        </p:spPr>
        <p:txBody>
          <a:bodyPr wrap="square" anchor="b">
            <a:normAutofit/>
          </a:bodyPr>
          <a:lstStyle>
            <a:lvl1pPr algn="l">
              <a:defRPr sz="2400" b="1" i="0">
                <a:solidFill>
                  <a:schemeClr val="bg1"/>
                </a:solidFill>
                <a:latin typeface="Poppins" panose="00000500000000000000" pitchFamily="2" charset="0"/>
                <a:cs typeface="Poppins" panose="00000500000000000000" pitchFamily="2" charset="0"/>
              </a:defRPr>
            </a:lvl1pPr>
          </a:lstStyle>
          <a:p>
            <a:r>
              <a:rPr lang="en-US"/>
              <a:t>Title</a:t>
            </a:r>
          </a:p>
        </p:txBody>
      </p:sp>
      <p:sp>
        <p:nvSpPr>
          <p:cNvPr id="3" name="Subtitle 2">
            <a:extLst>
              <a:ext uri="{FF2B5EF4-FFF2-40B4-BE49-F238E27FC236}">
                <a16:creationId xmlns:a16="http://schemas.microsoft.com/office/drawing/2014/main" id="{E8C5FA45-DA71-49BB-9E82-5112776FEA09}"/>
              </a:ext>
            </a:extLst>
          </p:cNvPr>
          <p:cNvSpPr>
            <a:spLocks noGrp="1"/>
          </p:cNvSpPr>
          <p:nvPr>
            <p:ph type="subTitle" idx="1" hasCustomPrompt="1"/>
          </p:nvPr>
        </p:nvSpPr>
        <p:spPr>
          <a:xfrm>
            <a:off x="838200" y="3602039"/>
            <a:ext cx="6691313" cy="669924"/>
          </a:xfrm>
          <a:prstGeom prst="rect">
            <a:avLst/>
          </a:prstGeom>
        </p:spPr>
        <p:txBody>
          <a:bodyPr wrap="square">
            <a:normAutofit/>
          </a:bodyPr>
          <a:lstStyle>
            <a:lvl1pPr marL="0" indent="0" algn="l">
              <a:buNone/>
              <a:defRPr sz="1600" b="0" i="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2532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lide On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lstStyle>
            <a:lvl1pPr>
              <a:buFontTx/>
              <a:buNone/>
              <a:defRPr sz="2000" b="1" i="0">
                <a:solidFill>
                  <a:schemeClr val="bg1"/>
                </a:solidFill>
                <a:latin typeface="Poppins SemiBold" panose="00000700000000000000" pitchFamily="2" charset="0"/>
                <a:cs typeface="Poppins SemiBold" panose="00000700000000000000" pitchFamily="2" charset="0"/>
              </a:defRPr>
            </a:lvl1pPr>
          </a:lstStyle>
          <a:p>
            <a:pPr lvl="0"/>
            <a:r>
              <a:rPr lang="en-GB"/>
              <a:t>Video Title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13" name="Text Placeholder 12">
            <a:extLst>
              <a:ext uri="{FF2B5EF4-FFF2-40B4-BE49-F238E27FC236}">
                <a16:creationId xmlns:a16="http://schemas.microsoft.com/office/drawing/2014/main" id="{BBB4C40A-8C69-EE42-A641-2AB84278A1E4}"/>
              </a:ext>
            </a:extLst>
          </p:cNvPr>
          <p:cNvSpPr>
            <a:spLocks noGrp="1"/>
          </p:cNvSpPr>
          <p:nvPr>
            <p:ph type="body" sz="quarter" idx="12" hasCustomPrompt="1"/>
          </p:nvPr>
        </p:nvSpPr>
        <p:spPr>
          <a:xfrm>
            <a:off x="528638" y="963613"/>
            <a:ext cx="10753725" cy="1158875"/>
          </a:xfrm>
          <a:prstGeom prst="rect">
            <a:avLst/>
          </a:prstGeom>
        </p:spPr>
        <p:txBody>
          <a:bodyPr wrap="square">
            <a:normAutofit/>
          </a:bodyPr>
          <a:lstStyle>
            <a:lvl1pPr algn="l">
              <a:lnSpc>
                <a:spcPct val="100000"/>
              </a:lnSpc>
              <a:buFontTx/>
              <a:buNone/>
              <a:defRPr sz="1400" b="0" i="0">
                <a:solidFill>
                  <a:schemeClr val="bg1"/>
                </a:solidFill>
                <a:latin typeface="Poppins" panose="00000500000000000000" pitchFamily="2" charset="0"/>
                <a:cs typeface="Poppins" panose="00000500000000000000" pitchFamily="2" charset="0"/>
              </a:defRPr>
            </a:lvl1pPr>
          </a:lstStyle>
          <a:p>
            <a:pPr lvl="0"/>
            <a:r>
              <a:rPr lang="en-GB"/>
              <a:t>Insert video here</a:t>
            </a:r>
          </a:p>
        </p:txBody>
      </p:sp>
    </p:spTree>
    <p:extLst>
      <p:ext uri="{BB962C8B-B14F-4D97-AF65-F5344CB8AC3E}">
        <p14:creationId xmlns:p14="http://schemas.microsoft.com/office/powerpoint/2010/main" val="91081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lstStyle>
            <a:lvl1pPr>
              <a:buFontTx/>
              <a:buNone/>
              <a:defRPr sz="2000" b="1" i="0">
                <a:solidFill>
                  <a:schemeClr val="bg1"/>
                </a:solidFill>
                <a:latin typeface="Poppins SemiBold" panose="00000700000000000000" pitchFamily="2" charset="0"/>
                <a:cs typeface="Poppins SemiBold" panose="00000700000000000000" pitchFamily="2" charset="0"/>
              </a:defRPr>
            </a:lvl1pPr>
          </a:lstStyle>
          <a:p>
            <a:pPr lvl="0"/>
            <a:r>
              <a:rPr lang="en-GB"/>
              <a:t>Statement Slide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13" name="Text Placeholder 12">
            <a:extLst>
              <a:ext uri="{FF2B5EF4-FFF2-40B4-BE49-F238E27FC236}">
                <a16:creationId xmlns:a16="http://schemas.microsoft.com/office/drawing/2014/main" id="{BBB4C40A-8C69-EE42-A641-2AB84278A1E4}"/>
              </a:ext>
            </a:extLst>
          </p:cNvPr>
          <p:cNvSpPr>
            <a:spLocks noGrp="1"/>
          </p:cNvSpPr>
          <p:nvPr>
            <p:ph type="body" sz="quarter" idx="12" hasCustomPrompt="1"/>
          </p:nvPr>
        </p:nvSpPr>
        <p:spPr>
          <a:xfrm>
            <a:off x="1438276" y="2156006"/>
            <a:ext cx="8718096" cy="3096758"/>
          </a:xfrm>
          <a:prstGeom prst="rect">
            <a:avLst/>
          </a:prstGeom>
        </p:spPr>
        <p:txBody>
          <a:bodyPr wrap="square">
            <a:normAutofit/>
          </a:bodyPr>
          <a:lstStyle>
            <a:lvl1pPr algn="l">
              <a:lnSpc>
                <a:spcPct val="100000"/>
              </a:lnSpc>
              <a:buFontTx/>
              <a:buNone/>
              <a:defRPr sz="2800" b="0" i="0">
                <a:solidFill>
                  <a:schemeClr val="bg1"/>
                </a:solidFill>
                <a:latin typeface="Poppins" panose="00000500000000000000" pitchFamily="2" charset="0"/>
                <a:cs typeface="Poppins" panose="00000500000000000000" pitchFamily="2" charset="0"/>
              </a:defRPr>
            </a:lvl1pPr>
          </a:lstStyle>
          <a:p>
            <a:pPr lvl="0"/>
            <a:r>
              <a:rPr lang="en-GB"/>
              <a:t>Insert Statement here</a:t>
            </a:r>
          </a:p>
        </p:txBody>
      </p:sp>
    </p:spTree>
    <p:extLst>
      <p:ext uri="{BB962C8B-B14F-4D97-AF65-F5344CB8AC3E}">
        <p14:creationId xmlns:p14="http://schemas.microsoft.com/office/powerpoint/2010/main" val="19594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Tree>
    <p:extLst>
      <p:ext uri="{BB962C8B-B14F-4D97-AF65-F5344CB8AC3E}">
        <p14:creationId xmlns:p14="http://schemas.microsoft.com/office/powerpoint/2010/main" val="34709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Tree>
    <p:extLst>
      <p:ext uri="{BB962C8B-B14F-4D97-AF65-F5344CB8AC3E}">
        <p14:creationId xmlns:p14="http://schemas.microsoft.com/office/powerpoint/2010/main" val="325097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lstStyle>
            <a:lvl1pPr>
              <a:buFontTx/>
              <a:buNone/>
              <a:defRPr sz="2000" b="1" i="0">
                <a:solidFill>
                  <a:schemeClr val="tx1">
                    <a:lumMod val="95000"/>
                    <a:lumOff val="5000"/>
                  </a:schemeClr>
                </a:solidFill>
                <a:latin typeface="Poppins SemiBold" panose="00000700000000000000" pitchFamily="2" charset="0"/>
                <a:cs typeface="Poppins SemiBold" panose="00000700000000000000" pitchFamily="2" charset="0"/>
              </a:defRPr>
            </a:lvl1pPr>
          </a:lstStyle>
          <a:p>
            <a:pPr lvl="0"/>
            <a:r>
              <a:rPr lang="en-GB"/>
              <a:t>Statement Slide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5" name="Title 1">
            <a:extLst>
              <a:ext uri="{FF2B5EF4-FFF2-40B4-BE49-F238E27FC236}">
                <a16:creationId xmlns:a16="http://schemas.microsoft.com/office/drawing/2014/main" id="{600E0DFB-4D4D-D64B-BC30-5C29AB418887}"/>
              </a:ext>
            </a:extLst>
          </p:cNvPr>
          <p:cNvSpPr>
            <a:spLocks noGrp="1"/>
          </p:cNvSpPr>
          <p:nvPr>
            <p:ph type="ctrTitle" hasCustomPrompt="1"/>
          </p:nvPr>
        </p:nvSpPr>
        <p:spPr>
          <a:xfrm>
            <a:off x="1435642" y="2507974"/>
            <a:ext cx="7414444" cy="2160240"/>
          </a:xfrm>
          <a:prstGeom prst="rect">
            <a:avLst/>
          </a:prstGeom>
        </p:spPr>
        <p:txBody>
          <a:bodyPr>
            <a:normAutofit/>
          </a:bodyPr>
          <a:lstStyle>
            <a:lvl1pPr algn="l">
              <a:lnSpc>
                <a:spcPct val="100000"/>
              </a:lnSpc>
              <a:defRPr sz="2800" baseline="0">
                <a:solidFill>
                  <a:schemeClr val="tx1">
                    <a:lumMod val="95000"/>
                    <a:lumOff val="5000"/>
                  </a:schemeClr>
                </a:solidFill>
                <a:latin typeface="Poppins" panose="00000500000000000000" pitchFamily="2" charset="0"/>
                <a:cs typeface="Poppins" panose="00000500000000000000" pitchFamily="2" charset="0"/>
              </a:defRPr>
            </a:lvl1pPr>
          </a:lstStyle>
          <a:p>
            <a:r>
              <a:rPr lang="en-US"/>
              <a:t>Statement copy here.</a:t>
            </a:r>
            <a:br>
              <a:rPr lang="en-US"/>
            </a:br>
            <a:r>
              <a:rPr lang="en-US"/>
              <a:t>Used for larger type on statement pages. Highlight with Bold and Claret color for emphasis.</a:t>
            </a:r>
            <a:endParaRPr lang="en-ZA"/>
          </a:p>
        </p:txBody>
      </p:sp>
    </p:spTree>
    <p:extLst>
      <p:ext uri="{BB962C8B-B14F-4D97-AF65-F5344CB8AC3E}">
        <p14:creationId xmlns:p14="http://schemas.microsoft.com/office/powerpoint/2010/main" val="3068579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Slide With Imag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lstStyle>
            <a:lvl1pPr>
              <a:buFontTx/>
              <a:buNone/>
              <a:defRPr sz="2000" b="1" i="0">
                <a:solidFill>
                  <a:schemeClr val="tx1">
                    <a:lumMod val="95000"/>
                    <a:lumOff val="5000"/>
                  </a:schemeClr>
                </a:solidFill>
                <a:latin typeface="Poppins SemiBold" panose="00000700000000000000" pitchFamily="2" charset="0"/>
                <a:cs typeface="Poppins SemiBold" panose="00000700000000000000" pitchFamily="2" charset="0"/>
              </a:defRPr>
            </a:lvl1pPr>
          </a:lstStyle>
          <a:p>
            <a:pPr lvl="0"/>
            <a:r>
              <a:rPr lang="en-GB"/>
              <a:t>Statement Slide with Image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5" name="Title 1">
            <a:extLst>
              <a:ext uri="{FF2B5EF4-FFF2-40B4-BE49-F238E27FC236}">
                <a16:creationId xmlns:a16="http://schemas.microsoft.com/office/drawing/2014/main" id="{600E0DFB-4D4D-D64B-BC30-5C29AB418887}"/>
              </a:ext>
            </a:extLst>
          </p:cNvPr>
          <p:cNvSpPr>
            <a:spLocks noGrp="1"/>
          </p:cNvSpPr>
          <p:nvPr>
            <p:ph type="ctrTitle" hasCustomPrompt="1"/>
          </p:nvPr>
        </p:nvSpPr>
        <p:spPr>
          <a:xfrm>
            <a:off x="4877226" y="2348880"/>
            <a:ext cx="6553158" cy="2160240"/>
          </a:xfrm>
          <a:prstGeom prst="rect">
            <a:avLst/>
          </a:prstGeom>
        </p:spPr>
        <p:txBody>
          <a:bodyPr>
            <a:normAutofit/>
          </a:bodyPr>
          <a:lstStyle>
            <a:lvl1pPr algn="l">
              <a:lnSpc>
                <a:spcPct val="100000"/>
              </a:lnSpc>
              <a:defRPr sz="2800" baseline="0">
                <a:solidFill>
                  <a:schemeClr val="tx1">
                    <a:lumMod val="95000"/>
                    <a:lumOff val="5000"/>
                  </a:schemeClr>
                </a:solidFill>
                <a:latin typeface="Poppins" panose="00000500000000000000" pitchFamily="2" charset="0"/>
                <a:cs typeface="Poppins" panose="00000500000000000000" pitchFamily="2" charset="0"/>
              </a:defRPr>
            </a:lvl1pPr>
          </a:lstStyle>
          <a:p>
            <a:r>
              <a:rPr lang="en-US"/>
              <a:t>Statement copy here.</a:t>
            </a:r>
            <a:br>
              <a:rPr lang="en-US"/>
            </a:br>
            <a:r>
              <a:rPr lang="en-US"/>
              <a:t>Used for larger type on statement pages. Highlight with Bold and Claret color for emphasis.</a:t>
            </a:r>
            <a:endParaRPr lang="en-ZA"/>
          </a:p>
        </p:txBody>
      </p:sp>
      <p:sp>
        <p:nvSpPr>
          <p:cNvPr id="3" name="Picture Placeholder 2">
            <a:extLst>
              <a:ext uri="{FF2B5EF4-FFF2-40B4-BE49-F238E27FC236}">
                <a16:creationId xmlns:a16="http://schemas.microsoft.com/office/drawing/2014/main" id="{A3991151-63A4-704D-BF5D-9252E999D4F7}"/>
              </a:ext>
            </a:extLst>
          </p:cNvPr>
          <p:cNvSpPr>
            <a:spLocks noGrp="1"/>
          </p:cNvSpPr>
          <p:nvPr>
            <p:ph type="pic" sz="quarter" idx="12" hasCustomPrompt="1"/>
          </p:nvPr>
        </p:nvSpPr>
        <p:spPr>
          <a:xfrm>
            <a:off x="654889" y="1522412"/>
            <a:ext cx="3692525" cy="4274539"/>
          </a:xfrm>
          <a:prstGeom prst="rect">
            <a:avLst/>
          </a:prstGeom>
        </p:spPr>
        <p:txBody>
          <a:bodyPr/>
          <a:lstStyle>
            <a:lvl1pPr>
              <a:defRPr sz="2000">
                <a:latin typeface="Avenir Next LT Pro" panose="020B0504020202020204" pitchFamily="34" charset="77"/>
              </a:defRPr>
            </a:lvl1pPr>
          </a:lstStyle>
          <a:p>
            <a:r>
              <a:rPr lang="en-NG"/>
              <a:t>Insert Image Here</a:t>
            </a:r>
          </a:p>
        </p:txBody>
      </p:sp>
    </p:spTree>
    <p:extLst>
      <p:ext uri="{BB962C8B-B14F-4D97-AF65-F5344CB8AC3E}">
        <p14:creationId xmlns:p14="http://schemas.microsoft.com/office/powerpoint/2010/main" val="162719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 On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normAutofit/>
          </a:bodyPr>
          <a:lstStyle>
            <a:lvl1pPr>
              <a:buFontTx/>
              <a:buNone/>
              <a:defRPr sz="2000" b="1" i="0">
                <a:solidFill>
                  <a:schemeClr val="bg1"/>
                </a:solidFill>
                <a:latin typeface="Poppins SemiBold" panose="00000700000000000000" pitchFamily="2" charset="0"/>
                <a:cs typeface="Poppins SemiBold" panose="00000700000000000000" pitchFamily="2" charset="0"/>
              </a:defRPr>
            </a:lvl1pPr>
          </a:lstStyle>
          <a:p>
            <a:pPr lvl="0"/>
            <a:r>
              <a:rPr lang="en-GB"/>
              <a:t>Statement Slide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8" name="Title 1">
            <a:extLst>
              <a:ext uri="{FF2B5EF4-FFF2-40B4-BE49-F238E27FC236}">
                <a16:creationId xmlns:a16="http://schemas.microsoft.com/office/drawing/2014/main" id="{E446ACC7-8036-8847-8F11-CB76777760B7}"/>
              </a:ext>
            </a:extLst>
          </p:cNvPr>
          <p:cNvSpPr>
            <a:spLocks noGrp="1"/>
          </p:cNvSpPr>
          <p:nvPr>
            <p:ph type="ctrTitle" hasCustomPrompt="1"/>
          </p:nvPr>
        </p:nvSpPr>
        <p:spPr>
          <a:xfrm>
            <a:off x="1435642" y="2507974"/>
            <a:ext cx="7414444" cy="2160240"/>
          </a:xfrm>
          <a:prstGeom prst="rect">
            <a:avLst/>
          </a:prstGeom>
        </p:spPr>
        <p:txBody>
          <a:bodyPr>
            <a:normAutofit/>
          </a:bodyPr>
          <a:lstStyle>
            <a:lvl1pPr algn="l">
              <a:lnSpc>
                <a:spcPct val="100000"/>
              </a:lnSpc>
              <a:defRPr sz="2800" baseline="0">
                <a:solidFill>
                  <a:schemeClr val="bg1"/>
                </a:solidFill>
                <a:latin typeface="Poppins" panose="00000500000000000000" pitchFamily="2" charset="0"/>
                <a:cs typeface="Poppins" panose="00000500000000000000" pitchFamily="2" charset="0"/>
              </a:defRPr>
            </a:lvl1pPr>
          </a:lstStyle>
          <a:p>
            <a:r>
              <a:rPr lang="en-US"/>
              <a:t>Statement copy here.</a:t>
            </a:r>
            <a:br>
              <a:rPr lang="en-US"/>
            </a:br>
            <a:r>
              <a:rPr lang="en-US"/>
              <a:t>Used for larger type on statement pages. Highlight with Bold and Claret color for emphasis.</a:t>
            </a:r>
            <a:endParaRPr lang="en-ZA"/>
          </a:p>
        </p:txBody>
      </p:sp>
    </p:spTree>
    <p:extLst>
      <p:ext uri="{BB962C8B-B14F-4D97-AF65-F5344CB8AC3E}">
        <p14:creationId xmlns:p14="http://schemas.microsoft.com/office/powerpoint/2010/main" val="6549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Slide Tw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6" y="378747"/>
            <a:ext cx="5021300" cy="418693"/>
          </a:xfrm>
          <a:prstGeom prst="rect">
            <a:avLst/>
          </a:prstGeom>
        </p:spPr>
        <p:txBody>
          <a:bodyPr anchor="b">
            <a:normAutofit/>
          </a:bodyPr>
          <a:lstStyle>
            <a:lvl1pPr>
              <a:buFontTx/>
              <a:buNone/>
              <a:defRPr sz="2000" b="1" i="0">
                <a:solidFill>
                  <a:schemeClr val="bg1"/>
                </a:solidFill>
                <a:latin typeface="Poppins SemiBold" panose="00000700000000000000" pitchFamily="2" charset="0"/>
                <a:cs typeface="Poppins SemiBold" panose="00000700000000000000" pitchFamily="2" charset="0"/>
              </a:defRPr>
            </a:lvl1pPr>
          </a:lstStyle>
          <a:p>
            <a:pPr lvl="0"/>
            <a:r>
              <a:rPr lang="en-GB"/>
              <a:t>Title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6" name="Title 1">
            <a:extLst>
              <a:ext uri="{FF2B5EF4-FFF2-40B4-BE49-F238E27FC236}">
                <a16:creationId xmlns:a16="http://schemas.microsoft.com/office/drawing/2014/main" id="{F189961B-30B6-ED4B-B131-F0D54EAF012E}"/>
              </a:ext>
            </a:extLst>
          </p:cNvPr>
          <p:cNvSpPr>
            <a:spLocks noGrp="1"/>
          </p:cNvSpPr>
          <p:nvPr>
            <p:ph type="ctrTitle" hasCustomPrompt="1"/>
          </p:nvPr>
        </p:nvSpPr>
        <p:spPr>
          <a:xfrm>
            <a:off x="528637" y="963613"/>
            <a:ext cx="10753725" cy="1387701"/>
          </a:xfrm>
          <a:prstGeom prst="rect">
            <a:avLst/>
          </a:prstGeom>
        </p:spPr>
        <p:txBody>
          <a:bodyPr>
            <a:normAutofit/>
          </a:bodyPr>
          <a:lstStyle>
            <a:lvl1pPr algn="l">
              <a:lnSpc>
                <a:spcPct val="100000"/>
              </a:lnSpc>
              <a:defRPr sz="1400" baseline="0">
                <a:solidFill>
                  <a:schemeClr val="bg1"/>
                </a:solidFill>
                <a:latin typeface="Poppins" panose="00000500000000000000" pitchFamily="2" charset="0"/>
                <a:cs typeface="Poppins" panose="00000500000000000000" pitchFamily="2" charset="0"/>
              </a:defRPr>
            </a:lvl1pPr>
          </a:lstStyle>
          <a:p>
            <a:r>
              <a:rPr lang="en-US"/>
              <a:t>Body copy here.</a:t>
            </a:r>
            <a:endParaRPr lang="en-ZA"/>
          </a:p>
        </p:txBody>
      </p:sp>
    </p:spTree>
    <p:extLst>
      <p:ext uri="{BB962C8B-B14F-4D97-AF65-F5344CB8AC3E}">
        <p14:creationId xmlns:p14="http://schemas.microsoft.com/office/powerpoint/2010/main" val="91081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age 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CA87-A5EF-483D-9BCA-9975B702862D}"/>
              </a:ext>
            </a:extLst>
          </p:cNvPr>
          <p:cNvSpPr>
            <a:spLocks noGrp="1"/>
          </p:cNvSpPr>
          <p:nvPr>
            <p:ph type="ctrTitle" hasCustomPrompt="1"/>
          </p:nvPr>
        </p:nvSpPr>
        <p:spPr>
          <a:xfrm>
            <a:off x="2590799" y="1436914"/>
            <a:ext cx="6691313" cy="707571"/>
          </a:xfrm>
          <a:prstGeom prst="rect">
            <a:avLst/>
          </a:prstGeom>
        </p:spPr>
        <p:txBody>
          <a:bodyPr wrap="square" anchor="b">
            <a:normAutofit/>
          </a:bodyPr>
          <a:lstStyle>
            <a:lvl1pPr algn="ctr">
              <a:defRPr sz="4000" b="0" i="0">
                <a:solidFill>
                  <a:schemeClr val="bg1"/>
                </a:solidFill>
                <a:latin typeface="Poppins" panose="00000500000000000000" pitchFamily="2" charset="0"/>
                <a:cs typeface="Poppins" panose="00000500000000000000" pitchFamily="2" charset="0"/>
              </a:defRPr>
            </a:lvl1pPr>
          </a:lstStyle>
          <a:p>
            <a:r>
              <a:rPr lang="en-US"/>
              <a:t>Thank You</a:t>
            </a:r>
          </a:p>
        </p:txBody>
      </p:sp>
    </p:spTree>
    <p:extLst>
      <p:ext uri="{BB962C8B-B14F-4D97-AF65-F5344CB8AC3E}">
        <p14:creationId xmlns:p14="http://schemas.microsoft.com/office/powerpoint/2010/main" val="60123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ension Back Cov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67872F-A2FC-1C40-87F7-44F0920E301F}"/>
              </a:ext>
            </a:extLst>
          </p:cNvPr>
          <p:cNvSpPr>
            <a:spLocks noGrp="1"/>
          </p:cNvSpPr>
          <p:nvPr>
            <p:ph type="body" sz="quarter" idx="10" hasCustomPrompt="1"/>
          </p:nvPr>
        </p:nvSpPr>
        <p:spPr>
          <a:xfrm>
            <a:off x="658813" y="4742785"/>
            <a:ext cx="3806825" cy="977900"/>
          </a:xfrm>
          <a:prstGeom prst="rect">
            <a:avLst/>
          </a:prstGeom>
        </p:spPr>
        <p:txBody>
          <a:bodyPr/>
          <a:lstStyle>
            <a:lvl1pPr algn="l">
              <a:lnSpc>
                <a:spcPct val="100000"/>
              </a:lnSpc>
              <a:buFontTx/>
              <a:buNone/>
              <a:defRPr sz="1400">
                <a:solidFill>
                  <a:schemeClr val="bg1"/>
                </a:solidFill>
                <a:latin typeface="Poppins" panose="00000500000000000000" pitchFamily="2" charset="0"/>
                <a:cs typeface="Poppins" panose="00000500000000000000" pitchFamily="2" charset="0"/>
              </a:defRPr>
            </a:lvl1pPr>
            <a:lvl2pPr>
              <a:buNone/>
              <a:defRPr sz="1600">
                <a:solidFill>
                  <a:schemeClr val="bg1"/>
                </a:solidFill>
                <a:latin typeface="Avenir Next LT Pro" panose="020B0504020202020204" pitchFamily="34" charset="77"/>
              </a:defRPr>
            </a:lvl2pPr>
            <a:lvl3pPr>
              <a:defRPr sz="1600">
                <a:solidFill>
                  <a:schemeClr val="bg1"/>
                </a:solidFill>
                <a:latin typeface="Avenir Next LT Pro" panose="020B0504020202020204" pitchFamily="34" charset="77"/>
              </a:defRPr>
            </a:lvl3pPr>
            <a:lvl4pPr>
              <a:defRPr sz="1600">
                <a:solidFill>
                  <a:schemeClr val="bg1"/>
                </a:solidFill>
                <a:latin typeface="Avenir Next LT Pro" panose="020B0504020202020204" pitchFamily="34" charset="77"/>
              </a:defRPr>
            </a:lvl4pPr>
            <a:lvl5pPr>
              <a:defRPr sz="1600">
                <a:solidFill>
                  <a:schemeClr val="bg1"/>
                </a:solidFill>
                <a:latin typeface="Avenir Next LT Pro" panose="020B0504020202020204" pitchFamily="34" charset="77"/>
              </a:defRPr>
            </a:lvl5pPr>
          </a:lstStyle>
          <a:p>
            <a:pPr lvl="0"/>
            <a:r>
              <a:rPr lang="en-GB"/>
              <a:t>5 </a:t>
            </a:r>
            <a:r>
              <a:rPr lang="en-GB" err="1"/>
              <a:t>Mekunwen</a:t>
            </a:r>
            <a:r>
              <a:rPr lang="en-GB"/>
              <a:t> Road,</a:t>
            </a:r>
          </a:p>
          <a:p>
            <a:pPr lvl="0"/>
            <a:r>
              <a:rPr lang="en-GB"/>
              <a:t>Off </a:t>
            </a:r>
            <a:r>
              <a:rPr lang="en-GB" err="1"/>
              <a:t>Oyinkan</a:t>
            </a:r>
            <a:r>
              <a:rPr lang="en-GB"/>
              <a:t> Abayomi Drive,</a:t>
            </a:r>
          </a:p>
          <a:p>
            <a:pPr lvl="0"/>
            <a:r>
              <a:rPr lang="en-GB"/>
              <a:t>Ikoyi, Lagos, Nigeria</a:t>
            </a:r>
          </a:p>
        </p:txBody>
      </p:sp>
    </p:spTree>
    <p:extLst>
      <p:ext uri="{BB962C8B-B14F-4D97-AF65-F5344CB8AC3E}">
        <p14:creationId xmlns:p14="http://schemas.microsoft.com/office/powerpoint/2010/main" val="252085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Tw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FA3AE4-E8D8-684A-8ED7-05E61B0167C0}"/>
              </a:ext>
            </a:extLst>
          </p:cNvPr>
          <p:cNvSpPr>
            <a:spLocks noGrp="1"/>
          </p:cNvSpPr>
          <p:nvPr>
            <p:ph type="ctrTitle" hasCustomPrompt="1"/>
          </p:nvPr>
        </p:nvSpPr>
        <p:spPr>
          <a:xfrm>
            <a:off x="838200" y="868362"/>
            <a:ext cx="6691313" cy="2387600"/>
          </a:xfrm>
          <a:prstGeom prst="rect">
            <a:avLst/>
          </a:prstGeom>
        </p:spPr>
        <p:txBody>
          <a:bodyPr wrap="square" anchor="b">
            <a:normAutofit/>
          </a:bodyPr>
          <a:lstStyle>
            <a:lvl1pPr algn="l">
              <a:defRPr sz="2400" b="1" i="0">
                <a:solidFill>
                  <a:schemeClr val="tx1">
                    <a:lumMod val="95000"/>
                    <a:lumOff val="5000"/>
                  </a:schemeClr>
                </a:solidFill>
                <a:latin typeface="Poppins SemiBold" panose="00000700000000000000" pitchFamily="2" charset="0"/>
                <a:cs typeface="Poppins SemiBold" panose="00000700000000000000" pitchFamily="2" charset="0"/>
              </a:defRPr>
            </a:lvl1pPr>
          </a:lstStyle>
          <a:p>
            <a:r>
              <a:rPr lang="en-US"/>
              <a:t>Title</a:t>
            </a:r>
          </a:p>
        </p:txBody>
      </p:sp>
      <p:sp>
        <p:nvSpPr>
          <p:cNvPr id="8" name="Subtitle 2">
            <a:extLst>
              <a:ext uri="{FF2B5EF4-FFF2-40B4-BE49-F238E27FC236}">
                <a16:creationId xmlns:a16="http://schemas.microsoft.com/office/drawing/2014/main" id="{46324F28-9B3C-D047-8954-E71510ECA1A8}"/>
              </a:ext>
            </a:extLst>
          </p:cNvPr>
          <p:cNvSpPr>
            <a:spLocks noGrp="1"/>
          </p:cNvSpPr>
          <p:nvPr>
            <p:ph type="subTitle" idx="1" hasCustomPrompt="1"/>
          </p:nvPr>
        </p:nvSpPr>
        <p:spPr>
          <a:xfrm>
            <a:off x="838200" y="3602039"/>
            <a:ext cx="6691313" cy="669924"/>
          </a:xfrm>
          <a:prstGeom prst="rect">
            <a:avLst/>
          </a:prstGeom>
        </p:spPr>
        <p:txBody>
          <a:bodyPr wrap="square">
            <a:normAutofit/>
          </a:bodyPr>
          <a:lstStyle>
            <a:lvl1pPr marL="0" indent="0" algn="l">
              <a:buNone/>
              <a:defRPr sz="1600" b="0" i="0">
                <a:solidFill>
                  <a:schemeClr val="tx1">
                    <a:lumMod val="95000"/>
                    <a:lumOff val="5000"/>
                  </a:schemeClr>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1492929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67872F-A2FC-1C40-87F7-44F0920E301F}"/>
              </a:ext>
            </a:extLst>
          </p:cNvPr>
          <p:cNvSpPr>
            <a:spLocks noGrp="1"/>
          </p:cNvSpPr>
          <p:nvPr>
            <p:ph type="body" sz="quarter" idx="10" hasCustomPrompt="1"/>
          </p:nvPr>
        </p:nvSpPr>
        <p:spPr>
          <a:xfrm>
            <a:off x="658813" y="4742785"/>
            <a:ext cx="3806825" cy="977900"/>
          </a:xfrm>
          <a:prstGeom prst="rect">
            <a:avLst/>
          </a:prstGeom>
        </p:spPr>
        <p:txBody>
          <a:bodyPr/>
          <a:lstStyle>
            <a:lvl1pPr algn="l">
              <a:lnSpc>
                <a:spcPct val="100000"/>
              </a:lnSpc>
              <a:buFontTx/>
              <a:buNone/>
              <a:defRPr sz="1400">
                <a:solidFill>
                  <a:schemeClr val="bg1"/>
                </a:solidFill>
                <a:latin typeface="Poppins" panose="00000500000000000000" pitchFamily="2" charset="0"/>
                <a:cs typeface="Poppins" panose="00000500000000000000" pitchFamily="2" charset="0"/>
              </a:defRPr>
            </a:lvl1pPr>
            <a:lvl2pPr>
              <a:buNone/>
              <a:defRPr sz="1600">
                <a:solidFill>
                  <a:schemeClr val="bg1"/>
                </a:solidFill>
                <a:latin typeface="Avenir Next LT Pro" panose="020B0504020202020204" pitchFamily="34" charset="77"/>
              </a:defRPr>
            </a:lvl2pPr>
            <a:lvl3pPr>
              <a:defRPr sz="1600">
                <a:solidFill>
                  <a:schemeClr val="bg1"/>
                </a:solidFill>
                <a:latin typeface="Avenir Next LT Pro" panose="020B0504020202020204" pitchFamily="34" charset="77"/>
              </a:defRPr>
            </a:lvl3pPr>
            <a:lvl4pPr>
              <a:defRPr sz="1600">
                <a:solidFill>
                  <a:schemeClr val="bg1"/>
                </a:solidFill>
                <a:latin typeface="Avenir Next LT Pro" panose="020B0504020202020204" pitchFamily="34" charset="77"/>
              </a:defRPr>
            </a:lvl4pPr>
            <a:lvl5pPr>
              <a:defRPr sz="1600">
                <a:solidFill>
                  <a:schemeClr val="bg1"/>
                </a:solidFill>
                <a:latin typeface="Avenir Next LT Pro" panose="020B0504020202020204" pitchFamily="34" charset="77"/>
              </a:defRPr>
            </a:lvl5pPr>
          </a:lstStyle>
          <a:p>
            <a:pPr lvl="0"/>
            <a:r>
              <a:rPr lang="en-GB"/>
              <a:t>1 </a:t>
            </a:r>
            <a:r>
              <a:rPr lang="en-GB" err="1"/>
              <a:t>Mekunwen</a:t>
            </a:r>
            <a:r>
              <a:rPr lang="en-GB"/>
              <a:t> Road,</a:t>
            </a:r>
          </a:p>
          <a:p>
            <a:pPr lvl="0"/>
            <a:r>
              <a:rPr lang="en-GB"/>
              <a:t>Off </a:t>
            </a:r>
            <a:r>
              <a:rPr lang="en-GB" err="1"/>
              <a:t>Oyinkan</a:t>
            </a:r>
            <a:r>
              <a:rPr lang="en-GB"/>
              <a:t> Abayomi Drive,</a:t>
            </a:r>
          </a:p>
          <a:p>
            <a:pPr lvl="0"/>
            <a:r>
              <a:rPr lang="en-GB"/>
              <a:t>Ikoyi, Lagos, Nigeria</a:t>
            </a:r>
          </a:p>
        </p:txBody>
      </p:sp>
    </p:spTree>
    <p:extLst>
      <p:ext uri="{BB962C8B-B14F-4D97-AF65-F5344CB8AC3E}">
        <p14:creationId xmlns:p14="http://schemas.microsoft.com/office/powerpoint/2010/main" val="416212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r Title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5" y="378747"/>
            <a:ext cx="8255875" cy="418693"/>
          </a:xfrm>
          <a:prstGeom prst="rect">
            <a:avLst/>
          </a:prstGeom>
        </p:spPr>
        <p:txBody>
          <a:bodyPr anchor="ctr">
            <a:normAutofit/>
          </a:bodyPr>
          <a:lstStyle>
            <a:lvl1pPr>
              <a:buFontTx/>
              <a:buNone/>
              <a:defRPr sz="2000" b="1" i="0">
                <a:latin typeface="Poppins SemiBold" panose="00000700000000000000" pitchFamily="2" charset="0"/>
                <a:cs typeface="Poppins SemiBold" panose="00000700000000000000" pitchFamily="2" charset="0"/>
              </a:defRPr>
            </a:lvl1pPr>
          </a:lstStyle>
          <a:p>
            <a:pPr lvl="0"/>
            <a:r>
              <a:rPr lang="en-GB"/>
              <a:t>Title</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13" name="Text Placeholder 12">
            <a:extLst>
              <a:ext uri="{FF2B5EF4-FFF2-40B4-BE49-F238E27FC236}">
                <a16:creationId xmlns:a16="http://schemas.microsoft.com/office/drawing/2014/main" id="{BBB4C40A-8C69-EE42-A641-2AB84278A1E4}"/>
              </a:ext>
            </a:extLst>
          </p:cNvPr>
          <p:cNvSpPr>
            <a:spLocks noGrp="1"/>
          </p:cNvSpPr>
          <p:nvPr>
            <p:ph type="body" sz="quarter" idx="12" hasCustomPrompt="1"/>
          </p:nvPr>
        </p:nvSpPr>
        <p:spPr>
          <a:xfrm>
            <a:off x="528638" y="1064176"/>
            <a:ext cx="10753725" cy="4955624"/>
          </a:xfrm>
          <a:prstGeom prst="rect">
            <a:avLst/>
          </a:prstGeom>
        </p:spPr>
        <p:txBody>
          <a:bodyPr wrap="square" lIns="90000" tIns="46800" rIns="90000">
            <a:noAutofit/>
          </a:bodyPr>
          <a:lstStyle>
            <a:lvl1pPr algn="l">
              <a:lnSpc>
                <a:spcPct val="100000"/>
              </a:lnSpc>
              <a:buClr>
                <a:srgbClr val="A41857"/>
              </a:buClr>
              <a:buFontTx/>
              <a:buNone/>
              <a:defRPr sz="1400" b="0" i="0">
                <a:latin typeface="Poppins" panose="00000500000000000000" pitchFamily="2" charset="0"/>
                <a:cs typeface="Poppins" panose="00000500000000000000" pitchFamily="2" charset="0"/>
              </a:defRPr>
            </a:lvl1pPr>
          </a:lstStyle>
          <a:p>
            <a:pPr lvl="0"/>
            <a:r>
              <a:rPr lang="en-GB"/>
              <a:t>Texts here</a:t>
            </a:r>
          </a:p>
        </p:txBody>
      </p:sp>
    </p:spTree>
    <p:extLst>
      <p:ext uri="{BB962C8B-B14F-4D97-AF65-F5344CB8AC3E}">
        <p14:creationId xmlns:p14="http://schemas.microsoft.com/office/powerpoint/2010/main" val="84129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itle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5" y="378747"/>
            <a:ext cx="8255875" cy="418693"/>
          </a:xfrm>
          <a:prstGeom prst="rect">
            <a:avLst/>
          </a:prstGeom>
        </p:spPr>
        <p:txBody>
          <a:bodyPr anchor="ctr"/>
          <a:lstStyle>
            <a:lvl1pPr>
              <a:buFontTx/>
              <a:buNone/>
              <a:defRPr sz="2000" b="1" i="0">
                <a:latin typeface="Poppins SemiBold" panose="00000700000000000000" pitchFamily="2" charset="0"/>
                <a:cs typeface="Poppins SemiBold" panose="00000700000000000000" pitchFamily="2" charset="0"/>
              </a:defRPr>
            </a:lvl1pPr>
          </a:lstStyle>
          <a:p>
            <a:pPr lvl="0"/>
            <a:r>
              <a:rPr lang="en-GB"/>
              <a:t>Two Column</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6" name="Content Placeholder 2">
            <a:extLst>
              <a:ext uri="{FF2B5EF4-FFF2-40B4-BE49-F238E27FC236}">
                <a16:creationId xmlns:a16="http://schemas.microsoft.com/office/drawing/2014/main" id="{833CD38E-AE51-C24D-808F-97968D3A47A3}"/>
              </a:ext>
            </a:extLst>
          </p:cNvPr>
          <p:cNvSpPr>
            <a:spLocks noGrp="1"/>
          </p:cNvSpPr>
          <p:nvPr>
            <p:ph idx="1" hasCustomPrompt="1"/>
          </p:nvPr>
        </p:nvSpPr>
        <p:spPr>
          <a:xfrm>
            <a:off x="528637" y="1422209"/>
            <a:ext cx="10941467" cy="4367593"/>
          </a:xfrm>
          <a:prstGeom prst="rect">
            <a:avLst/>
          </a:prstGeom>
        </p:spPr>
        <p:txBody>
          <a:bodyPr wrap="none" lIns="72000" numCol="2" spcCol="36000"/>
          <a:lstStyle>
            <a:lvl1pPr>
              <a:buClr>
                <a:srgbClr val="A41857"/>
              </a:buClr>
              <a:buFont typeface="Wingdings" pitchFamily="2" charset="2"/>
              <a:buChar char="§"/>
              <a:defRPr sz="1400">
                <a:latin typeface="Poppins" panose="00000500000000000000" pitchFamily="2" charset="0"/>
                <a:cs typeface="Poppins" panose="00000500000000000000" pitchFamily="2" charset="0"/>
              </a:defRPr>
            </a:lvl1pPr>
            <a:lvl2pPr>
              <a:buClr>
                <a:srgbClr val="A41857"/>
              </a:buClr>
              <a:buFont typeface="Wingdings" pitchFamily="2" charset="2"/>
              <a:buChar char="§"/>
              <a:defRPr sz="1600">
                <a:latin typeface="Avenir Next LT Pro" panose="020B0504020202020204" pitchFamily="34" charset="77"/>
              </a:defRPr>
            </a:lvl2pPr>
            <a:lvl3pPr>
              <a:buClr>
                <a:srgbClr val="A41857"/>
              </a:buClr>
              <a:buFont typeface="Wingdings" pitchFamily="2" charset="2"/>
              <a:buChar char="§"/>
              <a:defRPr sz="1400">
                <a:latin typeface="Avenir Next LT Pro" panose="020B0504020202020204" pitchFamily="34" charset="77"/>
              </a:defRPr>
            </a:lvl3pPr>
          </a:lstStyle>
          <a:p>
            <a:pPr lvl="0"/>
            <a:r>
              <a:rPr lang="en-US"/>
              <a:t>Two column body texts here</a:t>
            </a:r>
          </a:p>
        </p:txBody>
      </p:sp>
    </p:spTree>
    <p:extLst>
      <p:ext uri="{BB962C8B-B14F-4D97-AF65-F5344CB8AC3E}">
        <p14:creationId xmlns:p14="http://schemas.microsoft.com/office/powerpoint/2010/main" val="316697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r Content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5" y="378747"/>
            <a:ext cx="8255875" cy="418693"/>
          </a:xfrm>
          <a:prstGeom prst="rect">
            <a:avLst/>
          </a:prstGeom>
        </p:spPr>
        <p:txBody>
          <a:bodyPr anchor="ctr">
            <a:normAutofit/>
          </a:bodyPr>
          <a:lstStyle>
            <a:lvl1pPr>
              <a:buFontTx/>
              <a:buNone/>
              <a:defRPr sz="2000" b="1" i="0">
                <a:latin typeface="Poppins SemiBold" panose="00000700000000000000" pitchFamily="2" charset="0"/>
                <a:cs typeface="Poppins SemiBold" panose="00000700000000000000" pitchFamily="2" charset="0"/>
              </a:defRPr>
            </a:lvl1pPr>
          </a:lstStyle>
          <a:p>
            <a:pPr lvl="0"/>
            <a:r>
              <a:rPr lang="en-GB"/>
              <a:t>Contents</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5" name="Content Placeholder 2">
            <a:extLst>
              <a:ext uri="{FF2B5EF4-FFF2-40B4-BE49-F238E27FC236}">
                <a16:creationId xmlns:a16="http://schemas.microsoft.com/office/drawing/2014/main" id="{802BC56B-03AF-644F-9ADC-0CE12E532AB9}"/>
              </a:ext>
            </a:extLst>
          </p:cNvPr>
          <p:cNvSpPr>
            <a:spLocks noGrp="1"/>
          </p:cNvSpPr>
          <p:nvPr>
            <p:ph idx="1" hasCustomPrompt="1"/>
          </p:nvPr>
        </p:nvSpPr>
        <p:spPr>
          <a:xfrm>
            <a:off x="528637" y="1394769"/>
            <a:ext cx="10941467" cy="4106241"/>
          </a:xfrm>
          <a:prstGeom prst="rect">
            <a:avLst/>
          </a:prstGeom>
        </p:spPr>
        <p:txBody>
          <a:bodyPr wrap="square">
            <a:normAutofit/>
          </a:bodyPr>
          <a:lstStyle>
            <a:lvl1pPr>
              <a:buClr>
                <a:srgbClr val="A41857"/>
              </a:buClr>
              <a:buFont typeface="Wingdings" pitchFamily="2" charset="2"/>
              <a:buChar char="§"/>
              <a:defRPr sz="1400">
                <a:latin typeface="Poppins" panose="00000500000000000000" pitchFamily="2" charset="0"/>
                <a:cs typeface="Poppins" panose="00000500000000000000" pitchFamily="2" charset="0"/>
              </a:defRPr>
            </a:lvl1pPr>
            <a:lvl2pPr>
              <a:buClr>
                <a:srgbClr val="A41857"/>
              </a:buClr>
              <a:buFont typeface="Wingdings" pitchFamily="2" charset="2"/>
              <a:buChar char="§"/>
              <a:defRPr sz="1400">
                <a:latin typeface="Poppins" panose="00000500000000000000" pitchFamily="2" charset="0"/>
                <a:cs typeface="Poppins" panose="00000500000000000000" pitchFamily="2" charset="0"/>
              </a:defRPr>
            </a:lvl2pPr>
            <a:lvl3pPr>
              <a:buClr>
                <a:srgbClr val="A41857"/>
              </a:buClr>
              <a:buFont typeface="Wingdings" pitchFamily="2" charset="2"/>
              <a:buChar char="§"/>
              <a:defRPr sz="1400">
                <a:latin typeface="Poppins" panose="00000500000000000000" pitchFamily="2" charset="0"/>
                <a:cs typeface="Poppins" panose="00000500000000000000" pitchFamily="2" charset="0"/>
              </a:defRPr>
            </a:lvl3pPr>
          </a:lstStyle>
          <a:p>
            <a:pPr lvl="0"/>
            <a:r>
              <a:rPr lang="en-US"/>
              <a:t>Item One</a:t>
            </a:r>
          </a:p>
          <a:p>
            <a:pPr lvl="1"/>
            <a:r>
              <a:rPr lang="en-US"/>
              <a:t>Item Two</a:t>
            </a:r>
          </a:p>
          <a:p>
            <a:pPr lvl="2"/>
            <a:r>
              <a:rPr lang="en-US"/>
              <a:t>Item Three</a:t>
            </a:r>
          </a:p>
        </p:txBody>
      </p:sp>
    </p:spTree>
    <p:extLst>
      <p:ext uri="{BB962C8B-B14F-4D97-AF65-F5344CB8AC3E}">
        <p14:creationId xmlns:p14="http://schemas.microsoft.com/office/powerpoint/2010/main" val="313266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Content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5" y="378747"/>
            <a:ext cx="8255875" cy="418693"/>
          </a:xfrm>
          <a:prstGeom prst="rect">
            <a:avLst/>
          </a:prstGeom>
        </p:spPr>
        <p:txBody>
          <a:bodyPr anchor="ctr"/>
          <a:lstStyle>
            <a:lvl1pPr>
              <a:buFontTx/>
              <a:buNone/>
              <a:defRPr sz="2000" b="1" i="0">
                <a:latin typeface="Poppins SemiBold" panose="00000700000000000000" pitchFamily="2" charset="0"/>
                <a:cs typeface="Poppins SemiBold" panose="00000700000000000000" pitchFamily="2" charset="0"/>
              </a:defRPr>
            </a:lvl1pPr>
          </a:lstStyle>
          <a:p>
            <a:pPr lvl="0"/>
            <a:r>
              <a:rPr lang="en-GB"/>
              <a:t>Contents</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6" name="Content Placeholder 2">
            <a:extLst>
              <a:ext uri="{FF2B5EF4-FFF2-40B4-BE49-F238E27FC236}">
                <a16:creationId xmlns:a16="http://schemas.microsoft.com/office/drawing/2014/main" id="{833CD38E-AE51-C24D-808F-97968D3A47A3}"/>
              </a:ext>
            </a:extLst>
          </p:cNvPr>
          <p:cNvSpPr>
            <a:spLocks noGrp="1"/>
          </p:cNvSpPr>
          <p:nvPr>
            <p:ph idx="1" hasCustomPrompt="1"/>
          </p:nvPr>
        </p:nvSpPr>
        <p:spPr>
          <a:xfrm>
            <a:off x="528637" y="1422209"/>
            <a:ext cx="10941467" cy="4793533"/>
          </a:xfrm>
          <a:prstGeom prst="rect">
            <a:avLst/>
          </a:prstGeom>
        </p:spPr>
        <p:txBody>
          <a:bodyPr wrap="none" lIns="72000" numCol="2" spcCol="36000"/>
          <a:lstStyle>
            <a:lvl1pPr>
              <a:buClr>
                <a:srgbClr val="A41857"/>
              </a:buClr>
              <a:buFont typeface="Wingdings" pitchFamily="2" charset="2"/>
              <a:buChar char="§"/>
              <a:defRPr sz="1400">
                <a:latin typeface="Poppins" panose="00000500000000000000" pitchFamily="2" charset="0"/>
                <a:cs typeface="Poppins" panose="00000500000000000000" pitchFamily="2" charset="0"/>
              </a:defRPr>
            </a:lvl1pPr>
            <a:lvl2pPr>
              <a:buClr>
                <a:srgbClr val="A41857"/>
              </a:buClr>
              <a:buFont typeface="Wingdings" pitchFamily="2" charset="2"/>
              <a:buChar char="§"/>
              <a:defRPr sz="1400">
                <a:latin typeface="Poppins" panose="00000500000000000000" pitchFamily="2" charset="0"/>
                <a:cs typeface="Poppins" panose="00000500000000000000" pitchFamily="2" charset="0"/>
              </a:defRPr>
            </a:lvl2pPr>
            <a:lvl3pPr>
              <a:buClr>
                <a:srgbClr val="A41857"/>
              </a:buClr>
              <a:buFont typeface="Wingdings" pitchFamily="2" charset="2"/>
              <a:buNone/>
              <a:defRPr sz="1400">
                <a:latin typeface="Avenir Next LT Pro" panose="020B0504020202020204" pitchFamily="34" charset="77"/>
              </a:defRPr>
            </a:lvl3pPr>
          </a:lstStyle>
          <a:p>
            <a:pPr lvl="0"/>
            <a:r>
              <a:rPr lang="en-US"/>
              <a:t>Item One</a:t>
            </a:r>
          </a:p>
          <a:p>
            <a:pPr lvl="1"/>
            <a:r>
              <a:rPr lang="en-US"/>
              <a:t>Item Two</a:t>
            </a:r>
          </a:p>
          <a:p>
            <a:pPr lvl="0"/>
            <a:r>
              <a:rPr lang="en-US"/>
              <a:t>Item </a:t>
            </a:r>
            <a:r>
              <a:rPr lang="en-US" err="1"/>
              <a:t>ThreeItem</a:t>
            </a:r>
            <a:r>
              <a:rPr lang="en-US"/>
              <a:t> One</a:t>
            </a:r>
          </a:p>
          <a:p>
            <a:pPr lvl="1"/>
            <a:r>
              <a:rPr lang="en-US"/>
              <a:t>Item Two</a:t>
            </a:r>
          </a:p>
          <a:p>
            <a:pPr lvl="2"/>
            <a:r>
              <a:rPr lang="en-US"/>
              <a:t>Item Three</a:t>
            </a:r>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0"/>
            <a:endParaRPr lang="en-US"/>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0"/>
            <a:r>
              <a:rPr lang="en-US"/>
              <a:t>Item One</a:t>
            </a:r>
          </a:p>
          <a:p>
            <a:pPr lvl="1"/>
            <a:r>
              <a:rPr lang="en-US"/>
              <a:t>Item Two</a:t>
            </a:r>
          </a:p>
          <a:p>
            <a:pPr lvl="2"/>
            <a:r>
              <a:rPr lang="en-US"/>
              <a:t>Item Three</a:t>
            </a:r>
          </a:p>
          <a:p>
            <a:pPr lvl="2"/>
            <a:endParaRPr lang="en-US"/>
          </a:p>
        </p:txBody>
      </p:sp>
    </p:spTree>
    <p:extLst>
      <p:ext uri="{BB962C8B-B14F-4D97-AF65-F5344CB8AC3E}">
        <p14:creationId xmlns:p14="http://schemas.microsoft.com/office/powerpoint/2010/main" val="210320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2F8AFF5-07A3-FA4F-8F83-63D9A4D54D82}"/>
              </a:ext>
            </a:extLst>
          </p:cNvPr>
          <p:cNvSpPr>
            <a:spLocks noGrp="1"/>
          </p:cNvSpPr>
          <p:nvPr>
            <p:ph type="body" sz="quarter" idx="11" hasCustomPrompt="1"/>
          </p:nvPr>
        </p:nvSpPr>
        <p:spPr>
          <a:xfrm>
            <a:off x="528895" y="378747"/>
            <a:ext cx="8255875" cy="418693"/>
          </a:xfrm>
          <a:prstGeom prst="rect">
            <a:avLst/>
          </a:prstGeom>
        </p:spPr>
        <p:txBody>
          <a:bodyPr anchor="ctr"/>
          <a:lstStyle>
            <a:lvl1pPr>
              <a:buFontTx/>
              <a:buNone/>
              <a:defRPr sz="2000" b="1" i="0">
                <a:latin typeface="Poppins SemiBold" panose="00000700000000000000" pitchFamily="2" charset="0"/>
                <a:cs typeface="Poppins SemiBold" panose="00000700000000000000" pitchFamily="2" charset="0"/>
              </a:defRPr>
            </a:lvl1pPr>
          </a:lstStyle>
          <a:p>
            <a:pPr lvl="0"/>
            <a:r>
              <a:rPr lang="en-GB"/>
              <a:t>Charts</a:t>
            </a:r>
          </a:p>
        </p:txBody>
      </p:sp>
      <p:sp>
        <p:nvSpPr>
          <p:cNvPr id="9" name="Slide Number Placeholder 4">
            <a:extLst>
              <a:ext uri="{FF2B5EF4-FFF2-40B4-BE49-F238E27FC236}">
                <a16:creationId xmlns:a16="http://schemas.microsoft.com/office/drawing/2014/main" id="{E45CC2FD-C2C6-A04D-85F1-4CA181E45274}"/>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sp>
        <p:nvSpPr>
          <p:cNvPr id="3" name="Chart Placeholder 2">
            <a:extLst>
              <a:ext uri="{FF2B5EF4-FFF2-40B4-BE49-F238E27FC236}">
                <a16:creationId xmlns:a16="http://schemas.microsoft.com/office/drawing/2014/main" id="{D4384452-535F-424D-9F7A-9B86F02BF35D}"/>
              </a:ext>
            </a:extLst>
          </p:cNvPr>
          <p:cNvSpPr>
            <a:spLocks noGrp="1"/>
          </p:cNvSpPr>
          <p:nvPr>
            <p:ph type="chart" sz="quarter" idx="12"/>
          </p:nvPr>
        </p:nvSpPr>
        <p:spPr>
          <a:xfrm>
            <a:off x="1338263" y="1981200"/>
            <a:ext cx="8534400" cy="3211513"/>
          </a:xfrm>
          <a:prstGeom prst="rect">
            <a:avLst/>
          </a:prstGeom>
        </p:spPr>
        <p:txBody>
          <a:bodyPr/>
          <a:lstStyle>
            <a:lvl1pPr>
              <a:defRPr sz="1000">
                <a:latin typeface="Poppins" panose="00000500000000000000" pitchFamily="2" charset="0"/>
                <a:cs typeface="Poppins" panose="00000500000000000000" pitchFamily="2" charset="0"/>
              </a:defRPr>
            </a:lvl1pPr>
          </a:lstStyle>
          <a:p>
            <a:endParaRPr lang="en-NG"/>
          </a:p>
        </p:txBody>
      </p:sp>
    </p:spTree>
    <p:extLst>
      <p:ext uri="{BB962C8B-B14F-4D97-AF65-F5344CB8AC3E}">
        <p14:creationId xmlns:p14="http://schemas.microsoft.com/office/powerpoint/2010/main" val="124287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 On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23788-5E8F-724D-9A24-210E255493A2}"/>
              </a:ext>
            </a:extLst>
          </p:cNvPr>
          <p:cNvSpPr>
            <a:spLocks noGrp="1"/>
          </p:cNvSpPr>
          <p:nvPr>
            <p:ph type="ctrTitle" hasCustomPrompt="1"/>
          </p:nvPr>
        </p:nvSpPr>
        <p:spPr>
          <a:xfrm>
            <a:off x="6425664" y="2085009"/>
            <a:ext cx="4954640" cy="2387600"/>
          </a:xfrm>
          <a:prstGeom prst="rect">
            <a:avLst/>
          </a:prstGeom>
        </p:spPr>
        <p:txBody>
          <a:bodyPr wrap="square" anchor="b"/>
          <a:lstStyle>
            <a:lvl1pPr algn="l">
              <a:defRPr sz="2400" b="1" i="0">
                <a:solidFill>
                  <a:schemeClr val="bg1"/>
                </a:solidFill>
                <a:latin typeface="Poppins SemiBold" panose="00000700000000000000" pitchFamily="2" charset="0"/>
                <a:cs typeface="Poppins SemiBold" panose="00000700000000000000" pitchFamily="2" charset="0"/>
              </a:defRPr>
            </a:lvl1pPr>
          </a:lstStyle>
          <a:p>
            <a:r>
              <a:rPr lang="en-US"/>
              <a:t>Breaker Slide</a:t>
            </a:r>
          </a:p>
        </p:txBody>
      </p:sp>
      <p:sp>
        <p:nvSpPr>
          <p:cNvPr id="3" name="Subtitle 2">
            <a:extLst>
              <a:ext uri="{FF2B5EF4-FFF2-40B4-BE49-F238E27FC236}">
                <a16:creationId xmlns:a16="http://schemas.microsoft.com/office/drawing/2014/main" id="{C04FC53C-C583-2847-8060-971F7D9E8CBC}"/>
              </a:ext>
            </a:extLst>
          </p:cNvPr>
          <p:cNvSpPr>
            <a:spLocks noGrp="1"/>
          </p:cNvSpPr>
          <p:nvPr>
            <p:ph type="subTitle" idx="1" hasCustomPrompt="1"/>
          </p:nvPr>
        </p:nvSpPr>
        <p:spPr>
          <a:xfrm>
            <a:off x="6425664" y="4970145"/>
            <a:ext cx="4954640" cy="669924"/>
          </a:xfrm>
          <a:prstGeom prst="rect">
            <a:avLst/>
          </a:prstGeom>
        </p:spPr>
        <p:txBody>
          <a:bodyPr wrap="square"/>
          <a:lstStyle>
            <a:lvl1pPr marL="0" indent="0" algn="l">
              <a:buNone/>
              <a:defRPr sz="1600" b="0" i="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TextBox 3">
            <a:extLst>
              <a:ext uri="{FF2B5EF4-FFF2-40B4-BE49-F238E27FC236}">
                <a16:creationId xmlns:a16="http://schemas.microsoft.com/office/drawing/2014/main" id="{EF22F642-0D96-D24C-AFFD-0ED0C4C830CE}"/>
              </a:ext>
            </a:extLst>
          </p:cNvPr>
          <p:cNvSpPr txBox="1"/>
          <p:nvPr userDrawn="1"/>
        </p:nvSpPr>
        <p:spPr>
          <a:xfrm>
            <a:off x="11794693" y="4785479"/>
            <a:ext cx="184731" cy="369332"/>
          </a:xfrm>
          <a:prstGeom prst="rect">
            <a:avLst/>
          </a:prstGeom>
          <a:noFill/>
        </p:spPr>
        <p:txBody>
          <a:bodyPr wrap="none" rtlCol="0">
            <a:spAutoFit/>
          </a:bodyPr>
          <a:lstStyle/>
          <a:p>
            <a:endParaRPr lang="en-NG"/>
          </a:p>
        </p:txBody>
      </p:sp>
    </p:spTree>
    <p:extLst>
      <p:ext uri="{BB962C8B-B14F-4D97-AF65-F5344CB8AC3E}">
        <p14:creationId xmlns:p14="http://schemas.microsoft.com/office/powerpoint/2010/main" val="312575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Tw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87FD1C-8EFA-3D40-BE46-D49040A4D373}"/>
              </a:ext>
            </a:extLst>
          </p:cNvPr>
          <p:cNvSpPr>
            <a:spLocks noGrp="1"/>
          </p:cNvSpPr>
          <p:nvPr>
            <p:ph type="ctrTitle" hasCustomPrompt="1"/>
          </p:nvPr>
        </p:nvSpPr>
        <p:spPr>
          <a:xfrm>
            <a:off x="6346151" y="2065130"/>
            <a:ext cx="4954640" cy="2387600"/>
          </a:xfrm>
          <a:prstGeom prst="rect">
            <a:avLst/>
          </a:prstGeom>
        </p:spPr>
        <p:txBody>
          <a:bodyPr wrap="square" anchor="b">
            <a:noAutofit/>
          </a:bodyPr>
          <a:lstStyle>
            <a:lvl1pPr algn="l">
              <a:defRPr sz="2400" b="1" i="0">
                <a:solidFill>
                  <a:schemeClr val="tx1"/>
                </a:solidFill>
                <a:latin typeface="Poppins SemiBold" panose="00000700000000000000" pitchFamily="2" charset="0"/>
                <a:cs typeface="Poppins SemiBold" panose="00000700000000000000" pitchFamily="2" charset="0"/>
              </a:defRPr>
            </a:lvl1pPr>
          </a:lstStyle>
          <a:p>
            <a:r>
              <a:rPr lang="en-US"/>
              <a:t>Breaker Slide</a:t>
            </a:r>
          </a:p>
        </p:txBody>
      </p:sp>
      <p:sp>
        <p:nvSpPr>
          <p:cNvPr id="5" name="Subtitle 2">
            <a:extLst>
              <a:ext uri="{FF2B5EF4-FFF2-40B4-BE49-F238E27FC236}">
                <a16:creationId xmlns:a16="http://schemas.microsoft.com/office/drawing/2014/main" id="{90F2BE34-5D7F-E34D-A5CF-2E5E4A3DE986}"/>
              </a:ext>
            </a:extLst>
          </p:cNvPr>
          <p:cNvSpPr>
            <a:spLocks noGrp="1"/>
          </p:cNvSpPr>
          <p:nvPr>
            <p:ph type="subTitle" idx="1" hasCustomPrompt="1"/>
          </p:nvPr>
        </p:nvSpPr>
        <p:spPr>
          <a:xfrm>
            <a:off x="6346151" y="5053152"/>
            <a:ext cx="4954640" cy="669924"/>
          </a:xfrm>
          <a:prstGeom prst="rect">
            <a:avLst/>
          </a:prstGeom>
        </p:spPr>
        <p:txBody>
          <a:bodyPr wrap="square">
            <a:noAutofit/>
          </a:bodyPr>
          <a:lstStyle>
            <a:lvl1pPr marL="0" indent="0" algn="l">
              <a:buNone/>
              <a:defRPr sz="1600" b="0" i="0">
                <a:solidFill>
                  <a:schemeClr val="tx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3334673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10.xml"/><Relationship Id="rId1" Type="http://schemas.openxmlformats.org/officeDocument/2006/relationships/slideLayout" Target="../slideLayouts/slideLayout1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11.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7" Type="http://schemas.openxmlformats.org/officeDocument/2006/relationships/image" Target="../media/image8.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3.xml"/><Relationship Id="rId1" Type="http://schemas.openxmlformats.org/officeDocument/2006/relationships/slideLayout" Target="../slideLayouts/slideLayout18.xml"/><Relationship Id="rId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4.xml"/><Relationship Id="rId1" Type="http://schemas.openxmlformats.org/officeDocument/2006/relationships/slideLayout" Target="../slideLayouts/slideLayout19.xml"/><Relationship Id="rId5" Type="http://schemas.openxmlformats.org/officeDocument/2006/relationships/image" Target="../media/image16.emf"/><Relationship Id="rId4" Type="http://schemas.openxmlformats.org/officeDocument/2006/relationships/image" Target="../media/image15.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5.xml"/><Relationship Id="rId1" Type="http://schemas.openxmlformats.org/officeDocument/2006/relationships/slideLayout" Target="../slideLayouts/slideLayout20.xml"/><Relationship Id="rId5" Type="http://schemas.openxmlformats.org/officeDocument/2006/relationships/image" Target="../media/image16.emf"/><Relationship Id="rId4" Type="http://schemas.openxmlformats.org/officeDocument/2006/relationships/image" Target="../media/image15.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5.xml"/><Relationship Id="rId7" Type="http://schemas.openxmlformats.org/officeDocument/2006/relationships/image" Target="../media/image5.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image" Target="../media/image8.emf"/><Relationship Id="rId4" Type="http://schemas.openxmlformats.org/officeDocument/2006/relationships/slideLayout" Target="../slideLayouts/slideLayout6.xml"/><Relationship Id="rId9"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4.xml"/><Relationship Id="rId1" Type="http://schemas.openxmlformats.org/officeDocument/2006/relationships/slideLayout" Target="../slideLayouts/slideLayout8.xml"/><Relationship Id="rId5" Type="http://schemas.openxmlformats.org/officeDocument/2006/relationships/image" Target="../media/image10.emf"/><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9.xml"/><Relationship Id="rId5" Type="http://schemas.openxmlformats.org/officeDocument/2006/relationships/image" Target="../media/image11.emf"/><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7.xml"/><Relationship Id="rId1" Type="http://schemas.openxmlformats.org/officeDocument/2006/relationships/slideLayout" Target="../slideLayouts/slideLayout1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2.png"/><Relationship Id="rId2" Type="http://schemas.openxmlformats.org/officeDocument/2006/relationships/theme" Target="../theme/theme8.xml"/><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png"/><Relationship Id="rId2" Type="http://schemas.openxmlformats.org/officeDocument/2006/relationships/theme" Target="../theme/theme9.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CC95E8-2F7F-F441-92CD-62C2B72717E2}"/>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8" name="Picture 7">
            <a:extLst>
              <a:ext uri="{FF2B5EF4-FFF2-40B4-BE49-F238E27FC236}">
                <a16:creationId xmlns:a16="http://schemas.microsoft.com/office/drawing/2014/main" id="{78236330-9C33-D04B-9491-F407E8C5FF46}"/>
              </a:ext>
            </a:extLst>
          </p:cNvPr>
          <p:cNvPicPr>
            <a:picLocks noChangeAspect="1"/>
          </p:cNvPicPr>
          <p:nvPr userDrawn="1"/>
        </p:nvPicPr>
        <p:blipFill rotWithShape="1">
          <a:blip r:embed="rId3"/>
          <a:srcRect l="13293" t="14916" r="36465" b="14462"/>
          <a:stretch/>
        </p:blipFill>
        <p:spPr>
          <a:xfrm>
            <a:off x="8663552" y="2014780"/>
            <a:ext cx="3528448" cy="4843220"/>
          </a:xfrm>
          <a:prstGeom prst="rect">
            <a:avLst/>
          </a:prstGeom>
        </p:spPr>
      </p:pic>
      <p:pic>
        <p:nvPicPr>
          <p:cNvPr id="9" name="Picture 8">
            <a:extLst>
              <a:ext uri="{FF2B5EF4-FFF2-40B4-BE49-F238E27FC236}">
                <a16:creationId xmlns:a16="http://schemas.microsoft.com/office/drawing/2014/main" id="{AE8F31D3-D8F1-6C4C-8D8C-D9FEF2F6D034}"/>
              </a:ext>
            </a:extLst>
          </p:cNvPr>
          <p:cNvPicPr>
            <a:picLocks noChangeAspect="1"/>
          </p:cNvPicPr>
          <p:nvPr userDrawn="1"/>
        </p:nvPicPr>
        <p:blipFill>
          <a:blip r:embed="rId4"/>
          <a:stretch>
            <a:fillRect/>
          </a:stretch>
        </p:blipFill>
        <p:spPr>
          <a:xfrm>
            <a:off x="10027403" y="485264"/>
            <a:ext cx="1730752" cy="522126"/>
          </a:xfrm>
          <a:prstGeom prst="rect">
            <a:avLst/>
          </a:prstGeom>
        </p:spPr>
      </p:pic>
      <p:pic>
        <p:nvPicPr>
          <p:cNvPr id="10" name="Picture 9">
            <a:extLst>
              <a:ext uri="{FF2B5EF4-FFF2-40B4-BE49-F238E27FC236}">
                <a16:creationId xmlns:a16="http://schemas.microsoft.com/office/drawing/2014/main" id="{937BE96E-1805-3F45-9DF9-F6760C5B23B1}"/>
              </a:ext>
            </a:extLst>
          </p:cNvPr>
          <p:cNvPicPr>
            <a:picLocks noChangeAspect="1"/>
          </p:cNvPicPr>
          <p:nvPr userDrawn="1"/>
        </p:nvPicPr>
        <p:blipFill>
          <a:blip r:embed="rId5"/>
          <a:stretch>
            <a:fillRect/>
          </a:stretch>
        </p:blipFill>
        <p:spPr>
          <a:xfrm>
            <a:off x="750914" y="3429000"/>
            <a:ext cx="6734407" cy="46868"/>
          </a:xfrm>
          <a:prstGeom prst="rect">
            <a:avLst/>
          </a:prstGeom>
        </p:spPr>
      </p:pic>
      <p:sp>
        <p:nvSpPr>
          <p:cNvPr id="12" name="TextBox 11">
            <a:extLst>
              <a:ext uri="{FF2B5EF4-FFF2-40B4-BE49-F238E27FC236}">
                <a16:creationId xmlns:a16="http://schemas.microsoft.com/office/drawing/2014/main" id="{73D075A8-0B2E-3542-BA14-90BD09E512AA}"/>
              </a:ext>
            </a:extLst>
          </p:cNvPr>
          <p:cNvSpPr txBox="1"/>
          <p:nvPr userDrawn="1"/>
        </p:nvSpPr>
        <p:spPr>
          <a:xfrm>
            <a:off x="510891" y="6365935"/>
            <a:ext cx="5586454" cy="246221"/>
          </a:xfrm>
          <a:prstGeom prst="rect">
            <a:avLst/>
          </a:prstGeom>
          <a:noFill/>
        </p:spPr>
        <p:txBody>
          <a:bodyPr wrap="square" rtlCol="0">
            <a:spAutoFit/>
          </a:bodyPr>
          <a:lstStyle/>
          <a:p>
            <a:r>
              <a:rPr lang="en-GB" sz="1000">
                <a:solidFill>
                  <a:schemeClr val="bg2">
                    <a:lumMod val="50000"/>
                  </a:schemeClr>
                </a:solidFill>
                <a:latin typeface="Poppins SemiBold" panose="00000700000000000000" pitchFamily="2" charset="0"/>
                <a:cs typeface="Poppins SemiBold" panose="00000700000000000000" pitchFamily="2" charset="0"/>
              </a:rPr>
              <a:t>ARM © 2024 All rights reserved</a:t>
            </a:r>
            <a:endParaRPr lang="en-NG" sz="1000">
              <a:solidFill>
                <a:schemeClr val="bg2">
                  <a:lumMod val="50000"/>
                </a:schemeClr>
              </a:solidFill>
              <a:latin typeface="Poppins SemiBold" panose="00000700000000000000" pitchFamily="2" charset="0"/>
              <a:cs typeface="Poppins SemiBold" panose="00000700000000000000" pitchFamily="2" charset="0"/>
            </a:endParaRPr>
          </a:p>
        </p:txBody>
      </p:sp>
      <p:sp>
        <p:nvSpPr>
          <p:cNvPr id="11" name="MSIPCMContentMarking" descr="{&quot;HashCode&quot;:1036349656,&quot;Placement&quot;:&quot;Header&quot;,&quot;Top&quot;:0.0,&quot;Left&quot;:0.0,&quot;SlideWidth&quot;:960,&quot;SlideHeight&quot;:540}">
            <a:extLst>
              <a:ext uri="{FF2B5EF4-FFF2-40B4-BE49-F238E27FC236}">
                <a16:creationId xmlns:a16="http://schemas.microsoft.com/office/drawing/2014/main" id="{F4CEB0DC-D6F4-2449-9D75-D0895CE05BA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409227898"/>
      </p:ext>
    </p:extLst>
  </p:cSld>
  <p:clrMap bg1="lt1" tx1="dk1" bg2="lt2" tx2="dk2" accent1="accent1" accent2="accent2" accent3="accent3" accent4="accent4" accent5="accent5" accent6="accent6" hlink="hlink" folHlink="folHlink"/>
  <p:sldLayoutIdLst>
    <p:sldLayoutId id="214748550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357550670"/>
      </p:ext>
    </p:extLst>
  </p:cSld>
  <p:clrMap bg1="lt1" tx1="dk1" bg2="lt2" tx2="dk2" accent1="accent1" accent2="accent2" accent3="accent3" accent4="accent4" accent5="accent5" accent6="accent6" hlink="hlink" folHlink="folHlink"/>
  <p:sldLayoutIdLst>
    <p:sldLayoutId id="214748551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2619926095"/>
      </p:ext>
    </p:extLst>
  </p:cSld>
  <p:clrMap bg1="lt1" tx1="dk1" bg2="lt2" tx2="dk2" accent1="accent1" accent2="accent2" accent3="accent3" accent4="accent4" accent5="accent5" accent6="accent6" hlink="hlink" folHlink="folHlink"/>
  <p:sldLayoutIdLst>
    <p:sldLayoutId id="214748552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B07502-B236-174C-AF99-FDA46AC6E65D}"/>
              </a:ext>
            </a:extLst>
          </p:cNvPr>
          <p:cNvSpPr/>
          <p:nvPr userDrawn="1"/>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4"/>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5"/>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6"/>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7"/>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775439479"/>
      </p:ext>
    </p:extLst>
  </p:cSld>
  <p:clrMap bg1="lt1" tx1="dk1" bg2="lt2" tx2="dk2" accent1="accent1" accent2="accent2" accent3="accent3" accent4="accent4" accent5="accent5" accent6="accent6" hlink="hlink" folHlink="folHlink"/>
  <p:sldLayoutIdLst>
    <p:sldLayoutId id="2147485514" r:id="rId1"/>
    <p:sldLayoutId id="214748550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CC95E8-2F7F-F441-92CD-62C2B72717E2}"/>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9" name="Picture 8">
            <a:extLst>
              <a:ext uri="{FF2B5EF4-FFF2-40B4-BE49-F238E27FC236}">
                <a16:creationId xmlns:a16="http://schemas.microsoft.com/office/drawing/2014/main" id="{AE8F31D3-D8F1-6C4C-8D8C-D9FEF2F6D034}"/>
              </a:ext>
            </a:extLst>
          </p:cNvPr>
          <p:cNvPicPr>
            <a:picLocks noChangeAspect="1"/>
          </p:cNvPicPr>
          <p:nvPr userDrawn="1"/>
        </p:nvPicPr>
        <p:blipFill>
          <a:blip r:embed="rId3"/>
          <a:stretch>
            <a:fillRect/>
          </a:stretch>
        </p:blipFill>
        <p:spPr>
          <a:xfrm>
            <a:off x="10201574" y="336358"/>
            <a:ext cx="1730752" cy="522126"/>
          </a:xfrm>
          <a:prstGeom prst="rect">
            <a:avLst/>
          </a:prstGeom>
        </p:spPr>
      </p:pic>
      <p:sp>
        <p:nvSpPr>
          <p:cNvPr id="12" name="TextBox 11">
            <a:extLst>
              <a:ext uri="{FF2B5EF4-FFF2-40B4-BE49-F238E27FC236}">
                <a16:creationId xmlns:a16="http://schemas.microsoft.com/office/drawing/2014/main" id="{73D075A8-0B2E-3542-BA14-90BD09E512AA}"/>
              </a:ext>
            </a:extLst>
          </p:cNvPr>
          <p:cNvSpPr txBox="1"/>
          <p:nvPr userDrawn="1"/>
        </p:nvSpPr>
        <p:spPr>
          <a:xfrm>
            <a:off x="510891" y="6365935"/>
            <a:ext cx="5586454" cy="246221"/>
          </a:xfrm>
          <a:prstGeom prst="rect">
            <a:avLst/>
          </a:prstGeom>
          <a:noFill/>
        </p:spPr>
        <p:txBody>
          <a:bodyPr wrap="square" rtlCol="0">
            <a:spAutoFit/>
          </a:bodyPr>
          <a:lstStyle/>
          <a:p>
            <a:r>
              <a:rPr lang="en-GB" sz="1000">
                <a:solidFill>
                  <a:schemeClr val="bg2">
                    <a:lumMod val="50000"/>
                  </a:schemeClr>
                </a:solidFill>
                <a:latin typeface="Poppins SemiBold" panose="00000700000000000000" pitchFamily="2" charset="0"/>
                <a:cs typeface="Poppins SemiBold" panose="00000700000000000000" pitchFamily="2" charset="0"/>
              </a:rPr>
              <a:t>ARM © 2024 All rights reserved</a:t>
            </a:r>
            <a:endParaRPr lang="en-NG" sz="900">
              <a:solidFill>
                <a:schemeClr val="bg2">
                  <a:lumMod val="50000"/>
                </a:schemeClr>
              </a:solidFill>
              <a:latin typeface="Poppins SemiBold" panose="00000700000000000000" pitchFamily="2" charset="0"/>
              <a:cs typeface="Poppins SemiBold" panose="00000700000000000000" pitchFamily="2" charset="0"/>
            </a:endParaRPr>
          </a:p>
        </p:txBody>
      </p:sp>
      <p:pic>
        <p:nvPicPr>
          <p:cNvPr id="3" name="Picture 2" descr="A picture containing window&#10;&#10;Description automatically generated">
            <a:extLst>
              <a:ext uri="{FF2B5EF4-FFF2-40B4-BE49-F238E27FC236}">
                <a16:creationId xmlns:a16="http://schemas.microsoft.com/office/drawing/2014/main" id="{489DCA81-CDE2-6249-89DB-C04B1FB6BE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31458" y="2837543"/>
            <a:ext cx="3929083" cy="4020457"/>
          </a:xfrm>
          <a:prstGeom prst="rect">
            <a:avLst/>
          </a:prstGeom>
        </p:spPr>
      </p:pic>
      <p:sp>
        <p:nvSpPr>
          <p:cNvPr id="11" name="MSIPCMContentMarking" descr="{&quot;HashCode&quot;:1036349656,&quot;Placement&quot;:&quot;Header&quot;,&quot;Top&quot;:0.0,&quot;Left&quot;:0.0,&quot;SlideWidth&quot;:960,&quot;SlideHeight&quot;:540}">
            <a:extLst>
              <a:ext uri="{FF2B5EF4-FFF2-40B4-BE49-F238E27FC236}">
                <a16:creationId xmlns:a16="http://schemas.microsoft.com/office/drawing/2014/main" id="{F4CEB0DC-D6F4-2449-9D75-D0895CE05BA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939841149"/>
      </p:ext>
    </p:extLst>
  </p:cSld>
  <p:clrMap bg1="lt1" tx1="dk1" bg2="lt2" tx2="dk2" accent1="accent1" accent2="accent2" accent3="accent3" accent4="accent4" accent5="accent5" accent6="accent6" hlink="hlink" folHlink="folHlink"/>
  <p:sldLayoutIdLst>
    <p:sldLayoutId id="214748552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08FD5-578F-46A9-A0D2-8F5206B7E4AD}"/>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8" name="Picture 7">
            <a:extLst>
              <a:ext uri="{FF2B5EF4-FFF2-40B4-BE49-F238E27FC236}">
                <a16:creationId xmlns:a16="http://schemas.microsoft.com/office/drawing/2014/main" id="{1E7FF059-222E-4059-BA08-C76A3F1C71F0}"/>
              </a:ext>
            </a:extLst>
          </p:cNvPr>
          <p:cNvPicPr>
            <a:picLocks noChangeAspect="1"/>
          </p:cNvPicPr>
          <p:nvPr userDrawn="1"/>
        </p:nvPicPr>
        <p:blipFill>
          <a:blip r:embed="rId3"/>
          <a:stretch>
            <a:fillRect/>
          </a:stretch>
        </p:blipFill>
        <p:spPr>
          <a:xfrm>
            <a:off x="694774" y="2034847"/>
            <a:ext cx="2163435" cy="652656"/>
          </a:xfrm>
          <a:prstGeom prst="rect">
            <a:avLst/>
          </a:prstGeom>
        </p:spPr>
      </p:pic>
      <p:pic>
        <p:nvPicPr>
          <p:cNvPr id="9" name="Picture 8">
            <a:extLst>
              <a:ext uri="{FF2B5EF4-FFF2-40B4-BE49-F238E27FC236}">
                <a16:creationId xmlns:a16="http://schemas.microsoft.com/office/drawing/2014/main" id="{0A9F07C0-07BD-4F38-8444-7ADA05874A23}"/>
              </a:ext>
            </a:extLst>
          </p:cNvPr>
          <p:cNvPicPr>
            <a:picLocks noChangeAspect="1"/>
          </p:cNvPicPr>
          <p:nvPr userDrawn="1"/>
        </p:nvPicPr>
        <p:blipFill rotWithShape="1">
          <a:blip r:embed="rId4"/>
          <a:srcRect l="18811" t="14237" r="36170" b="14350"/>
          <a:stretch/>
        </p:blipFill>
        <p:spPr>
          <a:xfrm>
            <a:off x="9030345" y="1960535"/>
            <a:ext cx="3161655" cy="4897465"/>
          </a:xfrm>
          <a:prstGeom prst="rect">
            <a:avLst/>
          </a:prstGeom>
        </p:spPr>
      </p:pic>
      <p:sp>
        <p:nvSpPr>
          <p:cNvPr id="10" name="TextBox 9">
            <a:extLst>
              <a:ext uri="{FF2B5EF4-FFF2-40B4-BE49-F238E27FC236}">
                <a16:creationId xmlns:a16="http://schemas.microsoft.com/office/drawing/2014/main" id="{BFEAAED1-C4E4-4987-AFB5-40EBE3E2D15B}"/>
              </a:ext>
            </a:extLst>
          </p:cNvPr>
          <p:cNvSpPr txBox="1"/>
          <p:nvPr userDrawn="1"/>
        </p:nvSpPr>
        <p:spPr>
          <a:xfrm>
            <a:off x="603334" y="3497076"/>
            <a:ext cx="2561010" cy="307777"/>
          </a:xfrm>
          <a:prstGeom prst="rect">
            <a:avLst/>
          </a:prstGeom>
          <a:noFill/>
        </p:spPr>
        <p:txBody>
          <a:bodyPr wrap="square" rtlCol="0">
            <a:spAutoFit/>
          </a:bodyPr>
          <a:lstStyle/>
          <a:p>
            <a:r>
              <a:rPr lang="en-NG" sz="1400">
                <a:solidFill>
                  <a:srgbClr val="BBAC97"/>
                </a:solidFill>
                <a:latin typeface="Poppins" panose="00000500000000000000" pitchFamily="2" charset="0"/>
                <a:cs typeface="Poppins" panose="00000500000000000000" pitchFamily="2" charset="0"/>
              </a:rPr>
              <a:t>www.armpension.com</a:t>
            </a:r>
          </a:p>
        </p:txBody>
      </p:sp>
      <p:pic>
        <p:nvPicPr>
          <p:cNvPr id="11" name="Picture 10">
            <a:extLst>
              <a:ext uri="{FF2B5EF4-FFF2-40B4-BE49-F238E27FC236}">
                <a16:creationId xmlns:a16="http://schemas.microsoft.com/office/drawing/2014/main" id="{6AA8837E-BF77-4394-BFB8-59A12334BFB6}"/>
              </a:ext>
            </a:extLst>
          </p:cNvPr>
          <p:cNvPicPr>
            <a:picLocks noChangeAspect="1"/>
          </p:cNvPicPr>
          <p:nvPr userDrawn="1"/>
        </p:nvPicPr>
        <p:blipFill>
          <a:blip r:embed="rId5"/>
          <a:stretch>
            <a:fillRect/>
          </a:stretch>
        </p:blipFill>
        <p:spPr>
          <a:xfrm>
            <a:off x="694774" y="4039833"/>
            <a:ext cx="992209" cy="214732"/>
          </a:xfrm>
          <a:prstGeom prst="rect">
            <a:avLst/>
          </a:prstGeom>
        </p:spPr>
      </p:pic>
      <p:sp>
        <p:nvSpPr>
          <p:cNvPr id="12" name="TextBox 11">
            <a:extLst>
              <a:ext uri="{FF2B5EF4-FFF2-40B4-BE49-F238E27FC236}">
                <a16:creationId xmlns:a16="http://schemas.microsoft.com/office/drawing/2014/main" id="{A18DB5B4-C7B2-4064-836D-3FAEC76EE1B5}"/>
              </a:ext>
            </a:extLst>
          </p:cNvPr>
          <p:cNvSpPr txBox="1"/>
          <p:nvPr userDrawn="1"/>
        </p:nvSpPr>
        <p:spPr>
          <a:xfrm>
            <a:off x="1723491" y="3992535"/>
            <a:ext cx="2561010" cy="307777"/>
          </a:xfrm>
          <a:prstGeom prst="rect">
            <a:avLst/>
          </a:prstGeom>
          <a:noFill/>
        </p:spPr>
        <p:txBody>
          <a:bodyPr wrap="square" rtlCol="0">
            <a:spAutoFit/>
          </a:bodyPr>
          <a:lstStyle/>
          <a:p>
            <a:r>
              <a:rPr lang="en-NG" sz="1400">
                <a:solidFill>
                  <a:schemeClr val="bg1"/>
                </a:solidFill>
                <a:latin typeface="Poppins" panose="00000500000000000000" pitchFamily="2" charset="0"/>
                <a:cs typeface="Poppins" panose="00000500000000000000" pitchFamily="2" charset="0"/>
              </a:rPr>
              <a:t>@armengage</a:t>
            </a:r>
          </a:p>
        </p:txBody>
      </p:sp>
      <p:sp>
        <p:nvSpPr>
          <p:cNvPr id="13" name="TextBox 12">
            <a:extLst>
              <a:ext uri="{FF2B5EF4-FFF2-40B4-BE49-F238E27FC236}">
                <a16:creationId xmlns:a16="http://schemas.microsoft.com/office/drawing/2014/main" id="{1F8EED63-438A-4880-B242-60BB4FA46B71}"/>
              </a:ext>
            </a:extLst>
          </p:cNvPr>
          <p:cNvSpPr txBox="1"/>
          <p:nvPr userDrawn="1"/>
        </p:nvSpPr>
        <p:spPr>
          <a:xfrm>
            <a:off x="510891" y="6365935"/>
            <a:ext cx="5586454" cy="261610"/>
          </a:xfrm>
          <a:prstGeom prst="rect">
            <a:avLst/>
          </a:prstGeom>
          <a:noFill/>
        </p:spPr>
        <p:txBody>
          <a:bodyPr wrap="square" rtlCol="0">
            <a:spAutoFit/>
          </a:bodyPr>
          <a:lstStyle/>
          <a:p>
            <a:r>
              <a:rPr lang="en-GB" sz="1050">
                <a:solidFill>
                  <a:schemeClr val="bg2">
                    <a:lumMod val="50000"/>
                  </a:schemeClr>
                </a:solidFill>
                <a:latin typeface="Poppins SemiBold" panose="00000700000000000000" pitchFamily="2" charset="0"/>
                <a:cs typeface="Poppins SemiBold" panose="00000700000000000000" pitchFamily="2" charset="0"/>
              </a:rPr>
              <a:t>ARM © 2024 All rights reserved</a:t>
            </a:r>
            <a:endParaRPr lang="en-NG" sz="1000">
              <a:solidFill>
                <a:schemeClr val="bg2">
                  <a:lumMod val="50000"/>
                </a:schemeClr>
              </a:solidFill>
              <a:latin typeface="Poppins SemiBold" panose="00000700000000000000" pitchFamily="2" charset="0"/>
              <a:cs typeface="Poppins SemiBold" panose="00000700000000000000" pitchFamily="2" charset="0"/>
            </a:endParaRPr>
          </a:p>
        </p:txBody>
      </p:sp>
      <p:sp>
        <p:nvSpPr>
          <p:cNvPr id="14" name="MSIPCMContentMarking" descr="{&quot;HashCode&quot;:1036349656,&quot;Placement&quot;:&quot;Header&quot;,&quot;Top&quot;:0.0,&quot;Left&quot;:0.0,&quot;SlideWidth&quot;:960,&quot;SlideHeight&quot;:540}">
            <a:extLst>
              <a:ext uri="{FF2B5EF4-FFF2-40B4-BE49-F238E27FC236}">
                <a16:creationId xmlns:a16="http://schemas.microsoft.com/office/drawing/2014/main" id="{5DEB1736-C268-A24F-953B-47C648C841B1}"/>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327788117"/>
      </p:ext>
    </p:extLst>
  </p:cSld>
  <p:clrMap bg1="lt1" tx1="dk1" bg2="lt2" tx2="dk2" accent1="accent1" accent2="accent2" accent3="accent3" accent4="accent4" accent5="accent5" accent6="accent6" hlink="hlink" folHlink="folHlink"/>
  <p:sldLayoutIdLst>
    <p:sldLayoutId id="214748552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08FD5-578F-46A9-A0D2-8F5206B7E4AD}"/>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8" name="Picture 7">
            <a:extLst>
              <a:ext uri="{FF2B5EF4-FFF2-40B4-BE49-F238E27FC236}">
                <a16:creationId xmlns:a16="http://schemas.microsoft.com/office/drawing/2014/main" id="{1E7FF059-222E-4059-BA08-C76A3F1C71F0}"/>
              </a:ext>
            </a:extLst>
          </p:cNvPr>
          <p:cNvPicPr>
            <a:picLocks noChangeAspect="1"/>
          </p:cNvPicPr>
          <p:nvPr userDrawn="1"/>
        </p:nvPicPr>
        <p:blipFill>
          <a:blip r:embed="rId3"/>
          <a:stretch>
            <a:fillRect/>
          </a:stretch>
        </p:blipFill>
        <p:spPr>
          <a:xfrm>
            <a:off x="694774" y="2034847"/>
            <a:ext cx="2163435" cy="652656"/>
          </a:xfrm>
          <a:prstGeom prst="rect">
            <a:avLst/>
          </a:prstGeom>
        </p:spPr>
      </p:pic>
      <p:pic>
        <p:nvPicPr>
          <p:cNvPr id="9" name="Picture 8">
            <a:extLst>
              <a:ext uri="{FF2B5EF4-FFF2-40B4-BE49-F238E27FC236}">
                <a16:creationId xmlns:a16="http://schemas.microsoft.com/office/drawing/2014/main" id="{0A9F07C0-07BD-4F38-8444-7ADA05874A23}"/>
              </a:ext>
            </a:extLst>
          </p:cNvPr>
          <p:cNvPicPr>
            <a:picLocks noChangeAspect="1"/>
          </p:cNvPicPr>
          <p:nvPr userDrawn="1"/>
        </p:nvPicPr>
        <p:blipFill rotWithShape="1">
          <a:blip r:embed="rId4"/>
          <a:srcRect l="18811" t="14237" r="36170" b="14350"/>
          <a:stretch/>
        </p:blipFill>
        <p:spPr>
          <a:xfrm>
            <a:off x="9030345" y="1960535"/>
            <a:ext cx="3161655" cy="4897465"/>
          </a:xfrm>
          <a:prstGeom prst="rect">
            <a:avLst/>
          </a:prstGeom>
        </p:spPr>
      </p:pic>
      <p:sp>
        <p:nvSpPr>
          <p:cNvPr id="10" name="TextBox 9">
            <a:extLst>
              <a:ext uri="{FF2B5EF4-FFF2-40B4-BE49-F238E27FC236}">
                <a16:creationId xmlns:a16="http://schemas.microsoft.com/office/drawing/2014/main" id="{BFEAAED1-C4E4-4987-AFB5-40EBE3E2D15B}"/>
              </a:ext>
            </a:extLst>
          </p:cNvPr>
          <p:cNvSpPr txBox="1"/>
          <p:nvPr userDrawn="1"/>
        </p:nvSpPr>
        <p:spPr>
          <a:xfrm>
            <a:off x="603334" y="3497076"/>
            <a:ext cx="2561010" cy="307777"/>
          </a:xfrm>
          <a:prstGeom prst="rect">
            <a:avLst/>
          </a:prstGeom>
          <a:noFill/>
        </p:spPr>
        <p:txBody>
          <a:bodyPr wrap="square" rtlCol="0">
            <a:spAutoFit/>
          </a:bodyPr>
          <a:lstStyle/>
          <a:p>
            <a:r>
              <a:rPr lang="en-NG" sz="1400">
                <a:solidFill>
                  <a:srgbClr val="BBAC97"/>
                </a:solidFill>
                <a:latin typeface="Poppins" panose="00000500000000000000" pitchFamily="2" charset="0"/>
                <a:cs typeface="Poppins" panose="00000500000000000000" pitchFamily="2" charset="0"/>
              </a:rPr>
              <a:t>www.arm.com.ng</a:t>
            </a:r>
          </a:p>
        </p:txBody>
      </p:sp>
      <p:pic>
        <p:nvPicPr>
          <p:cNvPr id="11" name="Picture 10">
            <a:extLst>
              <a:ext uri="{FF2B5EF4-FFF2-40B4-BE49-F238E27FC236}">
                <a16:creationId xmlns:a16="http://schemas.microsoft.com/office/drawing/2014/main" id="{6AA8837E-BF77-4394-BFB8-59A12334BFB6}"/>
              </a:ext>
            </a:extLst>
          </p:cNvPr>
          <p:cNvPicPr>
            <a:picLocks noChangeAspect="1"/>
          </p:cNvPicPr>
          <p:nvPr userDrawn="1"/>
        </p:nvPicPr>
        <p:blipFill>
          <a:blip r:embed="rId5"/>
          <a:stretch>
            <a:fillRect/>
          </a:stretch>
        </p:blipFill>
        <p:spPr>
          <a:xfrm>
            <a:off x="694774" y="4039833"/>
            <a:ext cx="992209" cy="214732"/>
          </a:xfrm>
          <a:prstGeom prst="rect">
            <a:avLst/>
          </a:prstGeom>
        </p:spPr>
      </p:pic>
      <p:sp>
        <p:nvSpPr>
          <p:cNvPr id="12" name="TextBox 11">
            <a:extLst>
              <a:ext uri="{FF2B5EF4-FFF2-40B4-BE49-F238E27FC236}">
                <a16:creationId xmlns:a16="http://schemas.microsoft.com/office/drawing/2014/main" id="{A18DB5B4-C7B2-4064-836D-3FAEC76EE1B5}"/>
              </a:ext>
            </a:extLst>
          </p:cNvPr>
          <p:cNvSpPr txBox="1"/>
          <p:nvPr userDrawn="1"/>
        </p:nvSpPr>
        <p:spPr>
          <a:xfrm>
            <a:off x="1723491" y="3992535"/>
            <a:ext cx="2561010" cy="307777"/>
          </a:xfrm>
          <a:prstGeom prst="rect">
            <a:avLst/>
          </a:prstGeom>
          <a:noFill/>
        </p:spPr>
        <p:txBody>
          <a:bodyPr wrap="square" rtlCol="0">
            <a:spAutoFit/>
          </a:bodyPr>
          <a:lstStyle/>
          <a:p>
            <a:r>
              <a:rPr lang="en-NG" sz="1400">
                <a:solidFill>
                  <a:schemeClr val="bg1"/>
                </a:solidFill>
                <a:latin typeface="Poppins" panose="00000500000000000000" pitchFamily="2" charset="0"/>
                <a:cs typeface="Poppins" panose="00000500000000000000" pitchFamily="2" charset="0"/>
              </a:rPr>
              <a:t>@armengage</a:t>
            </a:r>
          </a:p>
        </p:txBody>
      </p:sp>
      <p:sp>
        <p:nvSpPr>
          <p:cNvPr id="13" name="TextBox 12">
            <a:extLst>
              <a:ext uri="{FF2B5EF4-FFF2-40B4-BE49-F238E27FC236}">
                <a16:creationId xmlns:a16="http://schemas.microsoft.com/office/drawing/2014/main" id="{1F8EED63-438A-4880-B242-60BB4FA46B71}"/>
              </a:ext>
            </a:extLst>
          </p:cNvPr>
          <p:cNvSpPr txBox="1"/>
          <p:nvPr userDrawn="1"/>
        </p:nvSpPr>
        <p:spPr>
          <a:xfrm>
            <a:off x="510891" y="6365935"/>
            <a:ext cx="5586454" cy="246221"/>
          </a:xfrm>
          <a:prstGeom prst="rect">
            <a:avLst/>
          </a:prstGeom>
          <a:noFill/>
        </p:spPr>
        <p:txBody>
          <a:bodyPr wrap="square" rtlCol="0">
            <a:spAutoFit/>
          </a:bodyPr>
          <a:lstStyle/>
          <a:p>
            <a:r>
              <a:rPr lang="en-GB" sz="1000">
                <a:solidFill>
                  <a:schemeClr val="bg2">
                    <a:lumMod val="50000"/>
                  </a:schemeClr>
                </a:solidFill>
                <a:latin typeface="Poppins SemiBold" panose="00000700000000000000" pitchFamily="2" charset="0"/>
                <a:cs typeface="Poppins SemiBold" panose="00000700000000000000" pitchFamily="2" charset="0"/>
              </a:rPr>
              <a:t>ARM © 2024 All rights reserved</a:t>
            </a:r>
            <a:endParaRPr lang="en-NG" sz="900">
              <a:solidFill>
                <a:schemeClr val="bg2">
                  <a:lumMod val="50000"/>
                </a:schemeClr>
              </a:solidFill>
              <a:latin typeface="Poppins SemiBold" panose="00000700000000000000" pitchFamily="2" charset="0"/>
              <a:cs typeface="Poppins SemiBold" panose="00000700000000000000" pitchFamily="2" charset="0"/>
            </a:endParaRPr>
          </a:p>
        </p:txBody>
      </p:sp>
      <p:sp>
        <p:nvSpPr>
          <p:cNvPr id="14" name="MSIPCMContentMarking" descr="{&quot;HashCode&quot;:1036349656,&quot;Placement&quot;:&quot;Header&quot;,&quot;Top&quot;:0.0,&quot;Left&quot;:0.0,&quot;SlideWidth&quot;:960,&quot;SlideHeight&quot;:540}">
            <a:extLst>
              <a:ext uri="{FF2B5EF4-FFF2-40B4-BE49-F238E27FC236}">
                <a16:creationId xmlns:a16="http://schemas.microsoft.com/office/drawing/2014/main" id="{5DEB1736-C268-A24F-953B-47C648C841B1}"/>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900104628"/>
      </p:ext>
    </p:extLst>
  </p:cSld>
  <p:clrMap bg1="lt1" tx1="dk1" bg2="lt2" tx2="dk2" accent1="accent1" accent2="accent2" accent3="accent3" accent4="accent4" accent5="accent5" accent6="accent6" hlink="hlink" folHlink="folHlink"/>
  <p:sldLayoutIdLst>
    <p:sldLayoutId id="214748548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7BD641-1CC7-7449-BF5C-5A688D58B55D}"/>
              </a:ext>
            </a:extLst>
          </p:cNvPr>
          <p:cNvSpPr/>
          <p:nvPr userDrawn="1"/>
        </p:nvSpPr>
        <p:spPr>
          <a:xfrm>
            <a:off x="0" y="0"/>
            <a:ext cx="12192000" cy="6858000"/>
          </a:xfrm>
          <a:prstGeom prst="rect">
            <a:avLst/>
          </a:prstGeom>
          <a:solidFill>
            <a:srgbClr val="BBAC97">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8" name="Picture 7">
            <a:extLst>
              <a:ext uri="{FF2B5EF4-FFF2-40B4-BE49-F238E27FC236}">
                <a16:creationId xmlns:a16="http://schemas.microsoft.com/office/drawing/2014/main" id="{D46DC9F4-583D-E745-844C-61AF2B53220D}"/>
              </a:ext>
            </a:extLst>
          </p:cNvPr>
          <p:cNvPicPr>
            <a:picLocks noChangeAspect="1"/>
          </p:cNvPicPr>
          <p:nvPr userDrawn="1"/>
        </p:nvPicPr>
        <p:blipFill rotWithShape="1">
          <a:blip r:embed="rId3"/>
          <a:srcRect l="13293" t="14916" r="36465" b="14462"/>
          <a:stretch/>
        </p:blipFill>
        <p:spPr>
          <a:xfrm>
            <a:off x="8663553" y="2014780"/>
            <a:ext cx="3528448" cy="4843220"/>
          </a:xfrm>
          <a:prstGeom prst="rect">
            <a:avLst/>
          </a:prstGeom>
        </p:spPr>
      </p:pic>
      <p:pic>
        <p:nvPicPr>
          <p:cNvPr id="11" name="Picture 10">
            <a:extLst>
              <a:ext uri="{FF2B5EF4-FFF2-40B4-BE49-F238E27FC236}">
                <a16:creationId xmlns:a16="http://schemas.microsoft.com/office/drawing/2014/main" id="{CB983C54-8FE9-1343-86CC-C38F4A1D5545}"/>
              </a:ext>
            </a:extLst>
          </p:cNvPr>
          <p:cNvPicPr>
            <a:picLocks noChangeAspect="1"/>
          </p:cNvPicPr>
          <p:nvPr userDrawn="1"/>
        </p:nvPicPr>
        <p:blipFill>
          <a:blip r:embed="rId4"/>
          <a:stretch>
            <a:fillRect/>
          </a:stretch>
        </p:blipFill>
        <p:spPr>
          <a:xfrm>
            <a:off x="10027402" y="483661"/>
            <a:ext cx="1801377" cy="537427"/>
          </a:xfrm>
          <a:prstGeom prst="rect">
            <a:avLst/>
          </a:prstGeom>
        </p:spPr>
      </p:pic>
      <p:sp>
        <p:nvSpPr>
          <p:cNvPr id="12" name="TextBox 11">
            <a:extLst>
              <a:ext uri="{FF2B5EF4-FFF2-40B4-BE49-F238E27FC236}">
                <a16:creationId xmlns:a16="http://schemas.microsoft.com/office/drawing/2014/main" id="{79795019-F0DE-1F45-AB15-4E7E24059EC7}"/>
              </a:ext>
            </a:extLst>
          </p:cNvPr>
          <p:cNvSpPr txBox="1"/>
          <p:nvPr userDrawn="1"/>
        </p:nvSpPr>
        <p:spPr>
          <a:xfrm>
            <a:off x="510891" y="6365935"/>
            <a:ext cx="5586454" cy="246221"/>
          </a:xfrm>
          <a:prstGeom prst="rect">
            <a:avLst/>
          </a:prstGeom>
          <a:noFill/>
        </p:spPr>
        <p:txBody>
          <a:bodyPr wrap="square" rtlCol="0">
            <a:spAutoFit/>
          </a:bodyPr>
          <a:lstStyle/>
          <a:p>
            <a:r>
              <a:rPr lang="en-GB" sz="1000">
                <a:solidFill>
                  <a:schemeClr val="bg2">
                    <a:lumMod val="50000"/>
                  </a:schemeClr>
                </a:solidFill>
                <a:latin typeface="Poppins SemiBold" panose="00000700000000000000" pitchFamily="2" charset="0"/>
                <a:cs typeface="Poppins SemiBold" panose="00000700000000000000" pitchFamily="2" charset="0"/>
              </a:rPr>
              <a:t>ARM © 2024 All rights reserved</a:t>
            </a:r>
            <a:endParaRPr lang="en-NG" sz="900">
              <a:solidFill>
                <a:schemeClr val="bg2">
                  <a:lumMod val="50000"/>
                </a:schemeClr>
              </a:solidFill>
              <a:latin typeface="Poppins SemiBold" panose="000007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A8C6CFC5-CF36-234A-B990-B9882CA53663}"/>
              </a:ext>
            </a:extLst>
          </p:cNvPr>
          <p:cNvPicPr>
            <a:picLocks noChangeAspect="1"/>
          </p:cNvPicPr>
          <p:nvPr userDrawn="1"/>
        </p:nvPicPr>
        <p:blipFill>
          <a:blip r:embed="rId5"/>
          <a:stretch>
            <a:fillRect/>
          </a:stretch>
        </p:blipFill>
        <p:spPr>
          <a:xfrm>
            <a:off x="750914" y="3429000"/>
            <a:ext cx="6734407" cy="46868"/>
          </a:xfrm>
          <a:prstGeom prst="rect">
            <a:avLst/>
          </a:prstGeom>
        </p:spPr>
      </p:pic>
      <p:sp>
        <p:nvSpPr>
          <p:cNvPr id="9" name="MSIPCMContentMarking" descr="{&quot;HashCode&quot;:1036349656,&quot;Placement&quot;:&quot;Header&quot;,&quot;Top&quot;:0.0,&quot;Left&quot;:0.0,&quot;SlideWidth&quot;:960,&quot;SlideHeight&quot;:540}">
            <a:extLst>
              <a:ext uri="{FF2B5EF4-FFF2-40B4-BE49-F238E27FC236}">
                <a16:creationId xmlns:a16="http://schemas.microsoft.com/office/drawing/2014/main" id="{D40C1EF0-32EB-8642-B1FD-BB29D3E30046}"/>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143808345"/>
      </p:ext>
    </p:extLst>
  </p:cSld>
  <p:clrMap bg1="lt1" tx1="dk1" bg2="lt2" tx2="dk2" accent1="accent1" accent2="accent2" accent3="accent3" accent4="accent4" accent5="accent5" accent6="accent6" hlink="hlink" folHlink="folHlink"/>
  <p:sldLayoutIdLst>
    <p:sldLayoutId id="214748548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7"/>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8"/>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9"/>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10"/>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2311640247"/>
      </p:ext>
    </p:extLst>
  </p:cSld>
  <p:clrMap bg1="lt1" tx1="dk1" bg2="lt2" tx2="dk2" accent1="accent1" accent2="accent2" accent3="accent3" accent4="accent4" accent5="accent5" accent6="accent6" hlink="hlink" folHlink="folHlink"/>
  <p:sldLayoutIdLst>
    <p:sldLayoutId id="2147485491" r:id="rId1"/>
    <p:sldLayoutId id="2147485515" r:id="rId2"/>
    <p:sldLayoutId id="2147485512" r:id="rId3"/>
    <p:sldLayoutId id="2147485513" r:id="rId4"/>
    <p:sldLayoutId id="214748551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27EF61-14C0-C74D-9B89-4818A5074D71}"/>
              </a:ext>
            </a:extLst>
          </p:cNvPr>
          <p:cNvSpPr/>
          <p:nvPr userDrawn="1"/>
        </p:nvSpPr>
        <p:spPr>
          <a:xfrm>
            <a:off x="0" y="0"/>
            <a:ext cx="12192000" cy="6858000"/>
          </a:xfrm>
          <a:prstGeom prst="rect">
            <a:avLst/>
          </a:prstGeom>
          <a:solidFill>
            <a:srgbClr val="A41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2" name="Picture 1">
            <a:extLst>
              <a:ext uri="{FF2B5EF4-FFF2-40B4-BE49-F238E27FC236}">
                <a16:creationId xmlns:a16="http://schemas.microsoft.com/office/drawing/2014/main" id="{9A479FF5-3C89-B44F-8CC2-4013A4CA4B72}"/>
              </a:ext>
            </a:extLst>
          </p:cNvPr>
          <p:cNvPicPr>
            <a:picLocks noChangeAspect="1"/>
          </p:cNvPicPr>
          <p:nvPr userDrawn="1"/>
        </p:nvPicPr>
        <p:blipFill rotWithShape="1">
          <a:blip r:embed="rId3"/>
          <a:srcRect l="2" r="-6247"/>
          <a:stretch/>
        </p:blipFill>
        <p:spPr>
          <a:xfrm>
            <a:off x="188511" y="1272208"/>
            <a:ext cx="5787795" cy="5585791"/>
          </a:xfrm>
          <a:prstGeom prst="rect">
            <a:avLst/>
          </a:prstGeom>
        </p:spPr>
      </p:pic>
      <p:pic>
        <p:nvPicPr>
          <p:cNvPr id="12" name="Picture 11">
            <a:extLst>
              <a:ext uri="{FF2B5EF4-FFF2-40B4-BE49-F238E27FC236}">
                <a16:creationId xmlns:a16="http://schemas.microsoft.com/office/drawing/2014/main" id="{C74903CF-4FE2-B544-8629-70B0A0C3BAD9}"/>
              </a:ext>
            </a:extLst>
          </p:cNvPr>
          <p:cNvPicPr>
            <a:picLocks noChangeAspect="1"/>
          </p:cNvPicPr>
          <p:nvPr userDrawn="1"/>
        </p:nvPicPr>
        <p:blipFill>
          <a:blip r:embed="rId4"/>
          <a:stretch>
            <a:fillRect/>
          </a:stretch>
        </p:blipFill>
        <p:spPr>
          <a:xfrm>
            <a:off x="10101263" y="485264"/>
            <a:ext cx="1656892" cy="499844"/>
          </a:xfrm>
          <a:prstGeom prst="rect">
            <a:avLst/>
          </a:prstGeom>
        </p:spPr>
      </p:pic>
      <p:pic>
        <p:nvPicPr>
          <p:cNvPr id="14" name="Picture 13">
            <a:extLst>
              <a:ext uri="{FF2B5EF4-FFF2-40B4-BE49-F238E27FC236}">
                <a16:creationId xmlns:a16="http://schemas.microsoft.com/office/drawing/2014/main" id="{CA3BD527-D5F6-D54E-A177-35C903ED0BD7}"/>
              </a:ext>
            </a:extLst>
          </p:cNvPr>
          <p:cNvPicPr>
            <a:picLocks noChangeAspect="1"/>
          </p:cNvPicPr>
          <p:nvPr userDrawn="1"/>
        </p:nvPicPr>
        <p:blipFill>
          <a:blip r:embed="rId5"/>
          <a:stretch>
            <a:fillRect/>
          </a:stretch>
        </p:blipFill>
        <p:spPr>
          <a:xfrm>
            <a:off x="6395944" y="4757453"/>
            <a:ext cx="5434328" cy="51429"/>
          </a:xfrm>
          <a:prstGeom prst="rect">
            <a:avLst/>
          </a:prstGeom>
        </p:spPr>
      </p:pic>
      <p:sp>
        <p:nvSpPr>
          <p:cNvPr id="9" name="MSIPCMContentMarking" descr="{&quot;HashCode&quot;:1036349656,&quot;Placement&quot;:&quot;Header&quot;,&quot;Top&quot;:0.0,&quot;Left&quot;:0.0,&quot;SlideWidth&quot;:960,&quot;SlideHeight&quot;:540}">
            <a:extLst>
              <a:ext uri="{FF2B5EF4-FFF2-40B4-BE49-F238E27FC236}">
                <a16:creationId xmlns:a16="http://schemas.microsoft.com/office/drawing/2014/main" id="{EFB0EB5A-662D-3540-924E-CE7345C0CCE3}"/>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38874087"/>
      </p:ext>
    </p:extLst>
  </p:cSld>
  <p:clrMap bg1="lt1" tx1="dk1" bg2="lt2" tx2="dk2" accent1="accent1" accent2="accent2" accent3="accent3" accent4="accent4" accent5="accent5" accent6="accent6" hlink="hlink" folHlink="folHlink"/>
  <p:sldLayoutIdLst>
    <p:sldLayoutId id="214748549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FEAE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56A1A-6D66-B944-93C9-F5EBCFE100E9}"/>
              </a:ext>
            </a:extLst>
          </p:cNvPr>
          <p:cNvSpPr/>
          <p:nvPr userDrawn="1"/>
        </p:nvSpPr>
        <p:spPr>
          <a:xfrm>
            <a:off x="0" y="0"/>
            <a:ext cx="12192000" cy="6858000"/>
          </a:xfrm>
          <a:prstGeom prst="rect">
            <a:avLst/>
          </a:prstGeom>
          <a:solidFill>
            <a:schemeClr val="bg1"/>
          </a:solidFill>
          <a:ln>
            <a:solidFill>
              <a:srgbClr val="BEB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3" name="Picture 12">
            <a:extLst>
              <a:ext uri="{FF2B5EF4-FFF2-40B4-BE49-F238E27FC236}">
                <a16:creationId xmlns:a16="http://schemas.microsoft.com/office/drawing/2014/main" id="{6B9ED4B4-A1A2-724B-A3B3-5818933B55BD}"/>
              </a:ext>
            </a:extLst>
          </p:cNvPr>
          <p:cNvPicPr>
            <a:picLocks noChangeAspect="1"/>
          </p:cNvPicPr>
          <p:nvPr userDrawn="1"/>
        </p:nvPicPr>
        <p:blipFill>
          <a:blip r:embed="rId3"/>
          <a:stretch>
            <a:fillRect/>
          </a:stretch>
        </p:blipFill>
        <p:spPr>
          <a:xfrm>
            <a:off x="10027402" y="483661"/>
            <a:ext cx="1801377" cy="537427"/>
          </a:xfrm>
          <a:prstGeom prst="rect">
            <a:avLst/>
          </a:prstGeom>
        </p:spPr>
      </p:pic>
      <p:pic>
        <p:nvPicPr>
          <p:cNvPr id="14" name="Picture 13">
            <a:extLst>
              <a:ext uri="{FF2B5EF4-FFF2-40B4-BE49-F238E27FC236}">
                <a16:creationId xmlns:a16="http://schemas.microsoft.com/office/drawing/2014/main" id="{E5A43C78-887E-E844-B6CC-43E8F6DE3262}"/>
              </a:ext>
            </a:extLst>
          </p:cNvPr>
          <p:cNvPicPr>
            <a:picLocks/>
          </p:cNvPicPr>
          <p:nvPr userDrawn="1"/>
        </p:nvPicPr>
        <p:blipFill>
          <a:blip r:embed="rId4"/>
          <a:stretch>
            <a:fillRect/>
          </a:stretch>
        </p:blipFill>
        <p:spPr>
          <a:xfrm>
            <a:off x="6344270" y="4765806"/>
            <a:ext cx="5479766" cy="45719"/>
          </a:xfrm>
          <a:prstGeom prst="rect">
            <a:avLst/>
          </a:prstGeom>
        </p:spPr>
      </p:pic>
      <p:pic>
        <p:nvPicPr>
          <p:cNvPr id="7" name="Picture 6">
            <a:extLst>
              <a:ext uri="{FF2B5EF4-FFF2-40B4-BE49-F238E27FC236}">
                <a16:creationId xmlns:a16="http://schemas.microsoft.com/office/drawing/2014/main" id="{513BACD7-613F-1241-88D2-63FC46C27720}"/>
              </a:ext>
            </a:extLst>
          </p:cNvPr>
          <p:cNvPicPr>
            <a:picLocks noChangeAspect="1"/>
          </p:cNvPicPr>
          <p:nvPr userDrawn="1"/>
        </p:nvPicPr>
        <p:blipFill>
          <a:blip r:embed="rId5">
            <a:alphaModFix amt="51000"/>
          </a:blip>
          <a:stretch>
            <a:fillRect/>
          </a:stretch>
        </p:blipFill>
        <p:spPr>
          <a:xfrm>
            <a:off x="188511" y="1272207"/>
            <a:ext cx="5447586" cy="5585791"/>
          </a:xfrm>
          <a:prstGeom prst="rect">
            <a:avLst/>
          </a:prstGeom>
        </p:spPr>
      </p:pic>
      <p:sp>
        <p:nvSpPr>
          <p:cNvPr id="12" name="MSIPCMContentMarking" descr="{&quot;HashCode&quot;:1036349656,&quot;Placement&quot;:&quot;Header&quot;,&quot;Top&quot;:0.0,&quot;Left&quot;:0.0,&quot;SlideWidth&quot;:960,&quot;SlideHeight&quot;:540}">
            <a:extLst>
              <a:ext uri="{FF2B5EF4-FFF2-40B4-BE49-F238E27FC236}">
                <a16:creationId xmlns:a16="http://schemas.microsoft.com/office/drawing/2014/main" id="{726FD186-10D7-DE4E-90BA-269F761E74F3}"/>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496751781"/>
      </p:ext>
    </p:extLst>
  </p:cSld>
  <p:clrMap bg1="lt1" tx1="dk1" bg2="lt2" tx2="dk2" accent1="accent1" accent2="accent2" accent3="accent3" accent4="accent4" accent5="accent5" accent6="accent6" hlink="hlink" folHlink="folHlink"/>
  <p:sldLayoutIdLst>
    <p:sldLayoutId id="21474855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B07502-B236-174C-AF99-FDA46AC6E65D}"/>
              </a:ext>
            </a:extLst>
          </p:cNvPr>
          <p:cNvSpPr/>
          <p:nvPr userDrawn="1"/>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775439479"/>
      </p:ext>
    </p:extLst>
  </p:cSld>
  <p:clrMap bg1="lt1" tx1="dk1" bg2="lt2" tx2="dk2" accent1="accent1" accent2="accent2" accent3="accent3" accent4="accent4" accent5="accent5" accent6="accent6" hlink="hlink" folHlink="folHlink"/>
  <p:sldLayoutIdLst>
    <p:sldLayoutId id="214748550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B07502-B236-174C-AF99-FDA46AC6E65D}"/>
              </a:ext>
            </a:extLst>
          </p:cNvPr>
          <p:cNvSpPr/>
          <p:nvPr userDrawn="1"/>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1093974659"/>
      </p:ext>
    </p:extLst>
  </p:cSld>
  <p:clrMap bg1="lt1" tx1="dk1" bg2="lt2" tx2="dk2" accent1="accent1" accent2="accent2" accent3="accent3" accent4="accent4" accent5="accent5" accent6="accent6" hlink="hlink" folHlink="folHlink"/>
  <p:sldLayoutIdLst>
    <p:sldLayoutId id="214748552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B07502-B236-174C-AF99-FDA46AC6E65D}"/>
              </a:ext>
            </a:extLst>
          </p:cNvPr>
          <p:cNvSpPr/>
          <p:nvPr userDrawn="1"/>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6" name="Text Placeholder 3">
            <a:extLst>
              <a:ext uri="{FF2B5EF4-FFF2-40B4-BE49-F238E27FC236}">
                <a16:creationId xmlns:a16="http://schemas.microsoft.com/office/drawing/2014/main" id="{9DEDD9E8-18AA-3C42-A0A7-5D417322F155}"/>
              </a:ext>
            </a:extLst>
          </p:cNvPr>
          <p:cNvSpPr txBox="1">
            <a:spLocks/>
          </p:cNvSpPr>
          <p:nvPr userDrawn="1"/>
        </p:nvSpPr>
        <p:spPr>
          <a:xfrm>
            <a:off x="4585572" y="2265646"/>
            <a:ext cx="6884533" cy="2326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Tx/>
              <a:buNone/>
            </a:pPr>
            <a:r>
              <a:rPr lang="en-ZA" sz="2800">
                <a:solidFill>
                  <a:schemeClr val="bg1"/>
                </a:solidFill>
                <a:latin typeface="Poppins" panose="00000500000000000000" pitchFamily="2" charset="0"/>
                <a:cs typeface="Poppins" panose="00000500000000000000" pitchFamily="2" charset="0"/>
              </a:rPr>
              <a:t>To be the preferred financial partner in </a:t>
            </a:r>
            <a:r>
              <a:rPr lang="en-ZA" sz="2800" strike="sngStrike">
                <a:solidFill>
                  <a:schemeClr val="bg1"/>
                </a:solidFill>
                <a:latin typeface="Poppins" panose="00000500000000000000" pitchFamily="2" charset="0"/>
                <a:cs typeface="Poppins" panose="00000500000000000000" pitchFamily="2" charset="0"/>
              </a:rPr>
              <a:t>West </a:t>
            </a:r>
            <a:r>
              <a:rPr lang="en-ZA" sz="2800">
                <a:solidFill>
                  <a:schemeClr val="bg1"/>
                </a:solidFill>
                <a:latin typeface="Poppins" panose="00000500000000000000" pitchFamily="2" charset="0"/>
                <a:cs typeface="Poppins" panose="00000500000000000000" pitchFamily="2" charset="0"/>
              </a:rPr>
              <a:t>Africa; providing access to global </a:t>
            </a:r>
            <a:r>
              <a:rPr lang="en-ZA" sz="2800" b="1">
                <a:solidFill>
                  <a:srgbClr val="A41857"/>
                </a:solidFill>
                <a:latin typeface="Poppins" panose="00000500000000000000" pitchFamily="2" charset="0"/>
                <a:cs typeface="Poppins" panose="00000500000000000000" pitchFamily="2" charset="0"/>
              </a:rPr>
              <a:t>wealth creation opportunities. </a:t>
            </a:r>
          </a:p>
        </p:txBody>
      </p:sp>
      <p:pic>
        <p:nvPicPr>
          <p:cNvPr id="17" name="Picture 16">
            <a:extLst>
              <a:ext uri="{FF2B5EF4-FFF2-40B4-BE49-F238E27FC236}">
                <a16:creationId xmlns:a16="http://schemas.microsoft.com/office/drawing/2014/main" id="{F4D139BE-06E8-384E-AC6D-7D544C74E088}"/>
              </a:ext>
            </a:extLst>
          </p:cNvPr>
          <p:cNvPicPr>
            <a:picLocks noChangeAspect="1"/>
          </p:cNvPicPr>
          <p:nvPr userDrawn="1"/>
        </p:nvPicPr>
        <p:blipFill>
          <a:blip r:embed="rId7"/>
          <a:stretch>
            <a:fillRect/>
          </a:stretch>
        </p:blipFill>
        <p:spPr>
          <a:xfrm>
            <a:off x="721895" y="1651000"/>
            <a:ext cx="3149600" cy="3556000"/>
          </a:xfrm>
          <a:prstGeom prst="rect">
            <a:avLst/>
          </a:prstGeom>
        </p:spPr>
      </p:pic>
      <p:sp>
        <p:nvSpPr>
          <p:cNvPr id="18" name="Text Placeholder 5">
            <a:extLst>
              <a:ext uri="{FF2B5EF4-FFF2-40B4-BE49-F238E27FC236}">
                <a16:creationId xmlns:a16="http://schemas.microsoft.com/office/drawing/2014/main" id="{81FBD1B3-15B5-F54F-8901-8FABFB3D3432}"/>
              </a:ext>
            </a:extLst>
          </p:cNvPr>
          <p:cNvSpPr txBox="1">
            <a:spLocks/>
          </p:cNvSpPr>
          <p:nvPr userDrawn="1"/>
        </p:nvSpPr>
        <p:spPr>
          <a:xfrm>
            <a:off x="528896" y="378747"/>
            <a:ext cx="5021300" cy="418693"/>
          </a:xfrm>
          <a:prstGeom prst="rect">
            <a:avLst/>
          </a:prstGeom>
        </p:spPr>
        <p:txBody>
          <a:bodyPr anchor="b"/>
          <a:lstStyle>
            <a:lvl1pPr marL="228600" indent="-228600" algn="l" defTabSz="914400" rtl="0" eaLnBrk="1" latinLnBrk="0" hangingPunct="1">
              <a:lnSpc>
                <a:spcPct val="90000"/>
              </a:lnSpc>
              <a:spcBef>
                <a:spcPts val="1000"/>
              </a:spcBef>
              <a:buFontTx/>
              <a:buNone/>
              <a:defRPr sz="2400" b="1" i="0" kern="1200">
                <a:solidFill>
                  <a:schemeClr val="bg1"/>
                </a:solidFill>
                <a:latin typeface="Avenir Heavy"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000">
                <a:latin typeface="Poppins SemiBold" panose="00000700000000000000" pitchFamily="2" charset="0"/>
                <a:cs typeface="Poppins SemiBold" panose="00000700000000000000" pitchFamily="2" charset="0"/>
              </a:rPr>
              <a:t>Our Vision</a:t>
            </a:r>
          </a:p>
        </p:txBody>
      </p:sp>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471542816"/>
      </p:ext>
    </p:extLst>
  </p:cSld>
  <p:clrMap bg1="lt1" tx1="dk1" bg2="lt2" tx2="dk2" accent1="accent1" accent2="accent2" accent3="accent3" accent4="accent4" accent5="accent5" accent6="accent6" hlink="hlink" folHlink="folHlink"/>
  <p:sldLayoutIdLst>
    <p:sldLayoutId id="214748552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B07502-B236-174C-AF99-FDA46AC6E65D}"/>
              </a:ext>
            </a:extLst>
          </p:cNvPr>
          <p:cNvSpPr/>
          <p:nvPr userDrawn="1"/>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7" name="Picture 6">
            <a:extLst>
              <a:ext uri="{FF2B5EF4-FFF2-40B4-BE49-F238E27FC236}">
                <a16:creationId xmlns:a16="http://schemas.microsoft.com/office/drawing/2014/main" id="{DE52CDF6-BC9A-5241-A685-51C19CEF9888}"/>
              </a:ext>
            </a:extLst>
          </p:cNvPr>
          <p:cNvPicPr>
            <a:picLocks noChangeAspect="1"/>
          </p:cNvPicPr>
          <p:nvPr userDrawn="1"/>
        </p:nvPicPr>
        <p:blipFill>
          <a:blip r:embed="rId3"/>
          <a:stretch>
            <a:fillRect/>
          </a:stretch>
        </p:blipFill>
        <p:spPr>
          <a:xfrm>
            <a:off x="350519" y="6368742"/>
            <a:ext cx="11675021" cy="45719"/>
          </a:xfrm>
          <a:prstGeom prst="rect">
            <a:avLst/>
          </a:prstGeom>
        </p:spPr>
      </p:pic>
      <p:pic>
        <p:nvPicPr>
          <p:cNvPr id="8" name="Picture 7">
            <a:extLst>
              <a:ext uri="{FF2B5EF4-FFF2-40B4-BE49-F238E27FC236}">
                <a16:creationId xmlns:a16="http://schemas.microsoft.com/office/drawing/2014/main" id="{38D34E17-9FE0-4A43-BB44-05ED3CC0E71D}"/>
              </a:ext>
            </a:extLst>
          </p:cNvPr>
          <p:cNvPicPr>
            <a:picLocks noChangeAspect="1"/>
          </p:cNvPicPr>
          <p:nvPr userDrawn="1"/>
        </p:nvPicPr>
        <p:blipFill>
          <a:blip r:embed="rId4"/>
          <a:stretch>
            <a:fillRect/>
          </a:stretch>
        </p:blipFill>
        <p:spPr>
          <a:xfrm>
            <a:off x="495299" y="6486401"/>
            <a:ext cx="2071998" cy="252000"/>
          </a:xfrm>
          <a:prstGeom prst="rect">
            <a:avLst/>
          </a:prstGeom>
        </p:spPr>
      </p:pic>
      <p:sp>
        <p:nvSpPr>
          <p:cNvPr id="9" name="Rectangle 8">
            <a:extLst>
              <a:ext uri="{FF2B5EF4-FFF2-40B4-BE49-F238E27FC236}">
                <a16:creationId xmlns:a16="http://schemas.microsoft.com/office/drawing/2014/main" id="{85DFE7ED-B7B4-F94A-AACD-981575B31B30}"/>
              </a:ext>
            </a:extLst>
          </p:cNvPr>
          <p:cNvSpPr/>
          <p:nvPr userDrawn="1"/>
        </p:nvSpPr>
        <p:spPr>
          <a:xfrm>
            <a:off x="350518" y="0"/>
            <a:ext cx="144781" cy="793576"/>
          </a:xfrm>
          <a:prstGeom prst="rect">
            <a:avLst/>
          </a:prstGeom>
          <a:solidFill>
            <a:srgbClr val="BB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pic>
        <p:nvPicPr>
          <p:cNvPr id="10" name="Picture 9">
            <a:extLst>
              <a:ext uri="{FF2B5EF4-FFF2-40B4-BE49-F238E27FC236}">
                <a16:creationId xmlns:a16="http://schemas.microsoft.com/office/drawing/2014/main" id="{E5337424-2FA2-3A45-8460-3FDDF9EF6040}"/>
              </a:ext>
            </a:extLst>
          </p:cNvPr>
          <p:cNvPicPr>
            <a:picLocks noChangeAspect="1"/>
          </p:cNvPicPr>
          <p:nvPr userDrawn="1"/>
        </p:nvPicPr>
        <p:blipFill>
          <a:blip r:embed="rId5"/>
          <a:stretch>
            <a:fillRect/>
          </a:stretch>
        </p:blipFill>
        <p:spPr>
          <a:xfrm>
            <a:off x="5912702" y="6535898"/>
            <a:ext cx="5143802" cy="107163"/>
          </a:xfrm>
          <a:prstGeom prst="rect">
            <a:avLst/>
          </a:prstGeom>
        </p:spPr>
      </p:pic>
      <p:sp>
        <p:nvSpPr>
          <p:cNvPr id="11" name="Rectangle 10">
            <a:extLst>
              <a:ext uri="{FF2B5EF4-FFF2-40B4-BE49-F238E27FC236}">
                <a16:creationId xmlns:a16="http://schemas.microsoft.com/office/drawing/2014/main" id="{2D5EB615-46DD-4B4F-ACDE-131397680AF9}"/>
              </a:ext>
            </a:extLst>
          </p:cNvPr>
          <p:cNvSpPr/>
          <p:nvPr userDrawn="1"/>
        </p:nvSpPr>
        <p:spPr>
          <a:xfrm>
            <a:off x="11470105" y="6391601"/>
            <a:ext cx="555435" cy="346800"/>
          </a:xfrm>
          <a:prstGeom prst="rect">
            <a:avLst/>
          </a:prstGeom>
          <a:solidFill>
            <a:srgbClr val="AB1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12" name="Slide Number Placeholder 4">
            <a:extLst>
              <a:ext uri="{FF2B5EF4-FFF2-40B4-BE49-F238E27FC236}">
                <a16:creationId xmlns:a16="http://schemas.microsoft.com/office/drawing/2014/main" id="{A095F5C1-190C-BC43-9CEF-7D28F6830E53}"/>
              </a:ext>
            </a:extLst>
          </p:cNvPr>
          <p:cNvSpPr>
            <a:spLocks noGrp="1"/>
          </p:cNvSpPr>
          <p:nvPr>
            <p:ph type="sldNum" sz="quarter" idx="4"/>
          </p:nvPr>
        </p:nvSpPr>
        <p:spPr>
          <a:xfrm>
            <a:off x="11470105" y="6396135"/>
            <a:ext cx="555434" cy="365125"/>
          </a:xfrm>
          <a:prstGeom prst="rect">
            <a:avLst/>
          </a:prstGeom>
        </p:spPr>
        <p:txBody>
          <a:bodyPr vert="horz" lIns="91440" tIns="45720" rIns="91440" bIns="45720" rtlCol="0" anchor="ctr"/>
          <a:lstStyle>
            <a:lvl1pPr algn="ctr">
              <a:defRPr sz="1400" b="0" i="0">
                <a:solidFill>
                  <a:schemeClr val="bg1"/>
                </a:solidFill>
                <a:latin typeface="Avenir Heavy" panose="02000503020000020003" pitchFamily="2" charset="0"/>
              </a:defRPr>
            </a:lvl1pPr>
          </a:lstStyle>
          <a:p>
            <a:fld id="{770EB449-619F-7E46-8F97-3760B2E851D5}" type="slidenum">
              <a:rPr lang="en-NG" smtClean="0"/>
              <a:pPr/>
              <a:t>‹#›</a:t>
            </a:fld>
            <a:endParaRPr lang="en-NG"/>
          </a:p>
        </p:txBody>
      </p:sp>
      <p:pic>
        <p:nvPicPr>
          <p:cNvPr id="14" name="Picture 13">
            <a:extLst>
              <a:ext uri="{FF2B5EF4-FFF2-40B4-BE49-F238E27FC236}">
                <a16:creationId xmlns:a16="http://schemas.microsoft.com/office/drawing/2014/main" id="{0144A996-BF30-4449-B6E4-378C28A24294}"/>
              </a:ext>
            </a:extLst>
          </p:cNvPr>
          <p:cNvPicPr>
            <a:picLocks noChangeAspect="1"/>
          </p:cNvPicPr>
          <p:nvPr userDrawn="1"/>
        </p:nvPicPr>
        <p:blipFill>
          <a:blip r:embed="rId6"/>
          <a:stretch>
            <a:fillRect/>
          </a:stretch>
        </p:blipFill>
        <p:spPr>
          <a:xfrm>
            <a:off x="10302949" y="208517"/>
            <a:ext cx="1541278" cy="456675"/>
          </a:xfrm>
          <a:prstGeom prst="rect">
            <a:avLst/>
          </a:prstGeom>
        </p:spPr>
      </p:pic>
      <p:sp>
        <p:nvSpPr>
          <p:cNvPr id="18" name="Text Placeholder 5">
            <a:extLst>
              <a:ext uri="{FF2B5EF4-FFF2-40B4-BE49-F238E27FC236}">
                <a16:creationId xmlns:a16="http://schemas.microsoft.com/office/drawing/2014/main" id="{81FBD1B3-15B5-F54F-8901-8FABFB3D3432}"/>
              </a:ext>
            </a:extLst>
          </p:cNvPr>
          <p:cNvSpPr txBox="1">
            <a:spLocks/>
          </p:cNvSpPr>
          <p:nvPr userDrawn="1"/>
        </p:nvSpPr>
        <p:spPr>
          <a:xfrm>
            <a:off x="528896" y="378747"/>
            <a:ext cx="5021300" cy="418693"/>
          </a:xfrm>
          <a:prstGeom prst="rect">
            <a:avLst/>
          </a:prstGeom>
        </p:spPr>
        <p:txBody>
          <a:bodyPr anchor="b"/>
          <a:lstStyle>
            <a:lvl1pPr marL="228600" indent="-228600" algn="l" defTabSz="914400" rtl="0" eaLnBrk="1" latinLnBrk="0" hangingPunct="1">
              <a:lnSpc>
                <a:spcPct val="90000"/>
              </a:lnSpc>
              <a:spcBef>
                <a:spcPts val="1000"/>
              </a:spcBef>
              <a:buFontTx/>
              <a:buNone/>
              <a:defRPr sz="2400" b="1" i="0" kern="1200">
                <a:solidFill>
                  <a:schemeClr val="bg1"/>
                </a:solidFill>
                <a:latin typeface="Avenir Heavy"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000">
                <a:latin typeface="Poppins SemiBold" panose="00000700000000000000" pitchFamily="2" charset="0"/>
                <a:cs typeface="Poppins SemiBold" panose="00000700000000000000" pitchFamily="2" charset="0"/>
              </a:rPr>
              <a:t>Our Mission</a:t>
            </a:r>
          </a:p>
        </p:txBody>
      </p:sp>
      <p:sp>
        <p:nvSpPr>
          <p:cNvPr id="19" name="Text Placeholder 3">
            <a:extLst>
              <a:ext uri="{FF2B5EF4-FFF2-40B4-BE49-F238E27FC236}">
                <a16:creationId xmlns:a16="http://schemas.microsoft.com/office/drawing/2014/main" id="{8D56C2B2-4E68-C14C-B816-E6F3BF01CA4E}"/>
              </a:ext>
            </a:extLst>
          </p:cNvPr>
          <p:cNvSpPr txBox="1">
            <a:spLocks/>
          </p:cNvSpPr>
          <p:nvPr userDrawn="1"/>
        </p:nvSpPr>
        <p:spPr>
          <a:xfrm>
            <a:off x="4545231" y="2365892"/>
            <a:ext cx="5903134" cy="2126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Tx/>
              <a:buNone/>
            </a:pPr>
            <a:r>
              <a:rPr lang="en-ZA" sz="2800">
                <a:solidFill>
                  <a:schemeClr val="bg1"/>
                </a:solidFill>
                <a:latin typeface="Poppins" panose="00000500000000000000" pitchFamily="2" charset="0"/>
                <a:cs typeface="Poppins" panose="00000500000000000000" pitchFamily="2" charset="0"/>
              </a:rPr>
              <a:t>We seek </a:t>
            </a:r>
            <a:r>
              <a:rPr lang="en-ZA" sz="2800" b="1">
                <a:solidFill>
                  <a:srgbClr val="A41857"/>
                </a:solidFill>
                <a:latin typeface="Poppins" panose="00000500000000000000" pitchFamily="2" charset="0"/>
                <a:cs typeface="Poppins" panose="00000500000000000000" pitchFamily="2" charset="0"/>
              </a:rPr>
              <a:t>optimum</a:t>
            </a:r>
            <a:r>
              <a:rPr lang="en-ZA" sz="2800">
                <a:latin typeface="Poppins" panose="00000500000000000000" pitchFamily="2" charset="0"/>
                <a:cs typeface="Poppins" panose="00000500000000000000" pitchFamily="2" charset="0"/>
              </a:rPr>
              <a:t> </a:t>
            </a:r>
            <a:r>
              <a:rPr lang="en-ZA" sz="2800">
                <a:solidFill>
                  <a:schemeClr val="bg1"/>
                </a:solidFill>
                <a:latin typeface="Poppins" panose="00000500000000000000" pitchFamily="2" charset="0"/>
                <a:cs typeface="Poppins" panose="00000500000000000000" pitchFamily="2" charset="0"/>
              </a:rPr>
              <a:t>wealth creation opportunities for those who entrust us with their assets.</a:t>
            </a:r>
          </a:p>
        </p:txBody>
      </p:sp>
      <p:pic>
        <p:nvPicPr>
          <p:cNvPr id="20" name="Picture 19">
            <a:extLst>
              <a:ext uri="{FF2B5EF4-FFF2-40B4-BE49-F238E27FC236}">
                <a16:creationId xmlns:a16="http://schemas.microsoft.com/office/drawing/2014/main" id="{635B97AF-004A-DB48-A8E0-66F847E12743}"/>
              </a:ext>
            </a:extLst>
          </p:cNvPr>
          <p:cNvPicPr>
            <a:picLocks noChangeAspect="1"/>
          </p:cNvPicPr>
          <p:nvPr userDrawn="1"/>
        </p:nvPicPr>
        <p:blipFill rotWithShape="1">
          <a:blip r:embed="rId7"/>
          <a:srcRect l="6221" t="4855" r="6261" b="11974"/>
          <a:stretch/>
        </p:blipFill>
        <p:spPr>
          <a:xfrm>
            <a:off x="528896" y="1815354"/>
            <a:ext cx="3532116" cy="3455894"/>
          </a:xfrm>
          <a:prstGeom prst="rect">
            <a:avLst/>
          </a:prstGeom>
        </p:spPr>
      </p:pic>
      <p:sp>
        <p:nvSpPr>
          <p:cNvPr id="13" name="MSIPCMContentMarking" descr="{&quot;HashCode&quot;:1036349656,&quot;Placement&quot;:&quot;Header&quot;,&quot;Top&quot;:0.0,&quot;Left&quot;:0.0,&quot;SlideWidth&quot;:960,&quot;SlideHeight&quot;:540}">
            <a:extLst>
              <a:ext uri="{FF2B5EF4-FFF2-40B4-BE49-F238E27FC236}">
                <a16:creationId xmlns:a16="http://schemas.microsoft.com/office/drawing/2014/main" id="{4FD569DA-6B1E-5D47-BE2B-BD08C6469735}"/>
              </a:ext>
            </a:extLst>
          </p:cNvPr>
          <p:cNvSpPr txBox="1"/>
          <p:nvPr userDrawn="1"/>
        </p:nvSpPr>
        <p:spPr>
          <a:xfrm>
            <a:off x="0" y="0"/>
            <a:ext cx="2995941" cy="330706"/>
          </a:xfrm>
          <a:prstGeom prst="rect">
            <a:avLst/>
          </a:prstGeom>
          <a:noFill/>
        </p:spPr>
        <p:txBody>
          <a:bodyPr vert="horz" wrap="square" lIns="0" tIns="0" rIns="0" bIns="0" rtlCol="0" anchor="ctr" anchorCtr="1">
            <a:spAutoFit/>
          </a:bodyPr>
          <a:lstStyle/>
          <a:p>
            <a:pPr algn="l">
              <a:spcBef>
                <a:spcPts val="0"/>
              </a:spcBef>
              <a:spcAft>
                <a:spcPts val="0"/>
              </a:spcAft>
            </a:pPr>
            <a:r>
              <a:rPr lang="en-US" sz="1400">
                <a:solidFill>
                  <a:srgbClr val="0000FF"/>
                </a:solidFill>
                <a:latin typeface="Calibri" panose="020F0502020204030204" pitchFamily="34" charset="0"/>
              </a:rPr>
              <a:t>ARM | Classification: INTERNAL USE</a:t>
            </a:r>
            <a:endParaRPr lang="en-NG" sz="1400">
              <a:solidFill>
                <a:srgbClr val="0000FF"/>
              </a:solidFill>
              <a:latin typeface="Calibri" panose="020F0502020204030204" pitchFamily="34" charset="0"/>
            </a:endParaRPr>
          </a:p>
        </p:txBody>
      </p:sp>
    </p:spTree>
    <p:extLst>
      <p:ext uri="{BB962C8B-B14F-4D97-AF65-F5344CB8AC3E}">
        <p14:creationId xmlns:p14="http://schemas.microsoft.com/office/powerpoint/2010/main" val="3540643776"/>
      </p:ext>
    </p:extLst>
  </p:cSld>
  <p:clrMap bg1="lt1" tx1="dk1" bg2="lt2" tx2="dk2" accent1="accent1" accent2="accent2" accent3="accent3" accent4="accent4" accent5="accent5" accent6="accent6" hlink="hlink" folHlink="folHlink"/>
  <p:sldLayoutIdLst>
    <p:sldLayoutId id="214748553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 Id="rId5" Type="http://schemas.openxmlformats.org/officeDocument/2006/relationships/chart" Target="../charts/chart1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xml"/><Relationship Id="rId5" Type="http://schemas.openxmlformats.org/officeDocument/2006/relationships/chart" Target="../charts/chart16.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xml"/><Relationship Id="rId5" Type="http://schemas.openxmlformats.org/officeDocument/2006/relationships/chart" Target="../charts/chart20.xml"/><Relationship Id="rId4" Type="http://schemas.openxmlformats.org/officeDocument/2006/relationships/chart" Target="../charts/char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23.xml"/><Relationship Id="rId4" Type="http://schemas.openxmlformats.org/officeDocument/2006/relationships/chart" Target="../charts/char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ABF3-7332-8E4B-8252-C49E635D898C}"/>
              </a:ext>
            </a:extLst>
          </p:cNvPr>
          <p:cNvSpPr>
            <a:spLocks noGrp="1"/>
          </p:cNvSpPr>
          <p:nvPr>
            <p:ph type="ctrTitle"/>
          </p:nvPr>
        </p:nvSpPr>
        <p:spPr/>
        <p:txBody>
          <a:bodyPr>
            <a:normAutofit/>
          </a:bodyPr>
          <a:lstStyle/>
          <a:p>
            <a:r>
              <a:rPr lang="en-ZA" b="0">
                <a:latin typeface="Poppins SemiBold" panose="00000700000000000000" pitchFamily="2" charset="0"/>
                <a:cs typeface="Poppins SemiBold" panose="00000700000000000000" pitchFamily="2" charset="0"/>
              </a:rPr>
              <a:t>Mutual Fund Fact Sheet </a:t>
            </a:r>
            <a:endParaRPr lang="en-NG" sz="2400" b="0">
              <a:latin typeface="Poppins SemiBold" panose="00000700000000000000" pitchFamily="2" charset="0"/>
              <a:cs typeface="Poppins SemiBold" panose="00000700000000000000" pitchFamily="2" charset="0"/>
            </a:endParaRPr>
          </a:p>
        </p:txBody>
      </p:sp>
      <p:sp>
        <p:nvSpPr>
          <p:cNvPr id="3" name="Subtitle 2">
            <a:extLst>
              <a:ext uri="{FF2B5EF4-FFF2-40B4-BE49-F238E27FC236}">
                <a16:creationId xmlns:a16="http://schemas.microsoft.com/office/drawing/2014/main" id="{1CCD96D6-F780-1D40-B328-879E9D6E4863}"/>
              </a:ext>
            </a:extLst>
          </p:cNvPr>
          <p:cNvSpPr>
            <a:spLocks noGrp="1"/>
          </p:cNvSpPr>
          <p:nvPr>
            <p:ph type="subTitle" idx="1"/>
          </p:nvPr>
        </p:nvSpPr>
        <p:spPr/>
        <p:txBody>
          <a:bodyPr wrap="square" lIns="91440" tIns="45720" rIns="91440" bIns="45720" anchor="t">
            <a:normAutofit/>
          </a:bodyPr>
          <a:lstStyle/>
          <a:p>
            <a:r>
              <a:rPr lang="en-US">
                <a:latin typeface="Poppins"/>
                <a:cs typeface="Poppins"/>
              </a:rPr>
              <a:t>February </a:t>
            </a:r>
            <a:r>
              <a:rPr lang="en-NG">
                <a:latin typeface="Poppins"/>
                <a:cs typeface="Poppins"/>
              </a:rPr>
              <a:t>2024</a:t>
            </a:r>
            <a:endParaRPr lang="en-US" sz="1600">
              <a:latin typeface="Poppins"/>
              <a:cs typeface="Poppins"/>
            </a:endParaRPr>
          </a:p>
        </p:txBody>
      </p:sp>
    </p:spTree>
    <p:extLst>
      <p:ext uri="{BB962C8B-B14F-4D97-AF65-F5344CB8AC3E}">
        <p14:creationId xmlns:p14="http://schemas.microsoft.com/office/powerpoint/2010/main" val="110571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a:xfrm>
            <a:off x="448885" y="367317"/>
            <a:ext cx="8255875" cy="418693"/>
          </a:xfrm>
        </p:spPr>
        <p:txBody>
          <a:bodyPr>
            <a:normAutofit/>
          </a:bodyPr>
          <a:lstStyle/>
          <a:p>
            <a:r>
              <a:rPr lang="en-US" b="1">
                <a:latin typeface="Poppins SemiBold"/>
                <a:cs typeface="Poppins SemiBold"/>
              </a:rPr>
              <a:t>Ethical Fund: Shari’ah Compliant</a:t>
            </a: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10</a:t>
            </a:fld>
            <a:endParaRPr lang="en-NG"/>
          </a:p>
        </p:txBody>
      </p:sp>
      <p:graphicFrame>
        <p:nvGraphicFramePr>
          <p:cNvPr id="9" name="Table 8">
            <a:extLst>
              <a:ext uri="{FF2B5EF4-FFF2-40B4-BE49-F238E27FC236}">
                <a16:creationId xmlns:a16="http://schemas.microsoft.com/office/drawing/2014/main" id="{C35D7F96-28AC-DC8E-FBAF-B043524B8899}"/>
              </a:ext>
            </a:extLst>
          </p:cNvPr>
          <p:cNvGraphicFramePr>
            <a:graphicFrameLocks noGrp="1"/>
          </p:cNvGraphicFramePr>
          <p:nvPr>
            <p:extLst>
              <p:ext uri="{D42A27DB-BD31-4B8C-83A1-F6EECF244321}">
                <p14:modId xmlns:p14="http://schemas.microsoft.com/office/powerpoint/2010/main" val="3137679145"/>
              </p:ext>
            </p:extLst>
          </p:nvPr>
        </p:nvGraphicFramePr>
        <p:xfrm>
          <a:off x="6240780" y="786012"/>
          <a:ext cx="5612130" cy="3506588"/>
        </p:xfrm>
        <a:graphic>
          <a:graphicData uri="http://schemas.openxmlformats.org/drawingml/2006/table">
            <a:tbl>
              <a:tblPr/>
              <a:tblGrid>
                <a:gridCol w="2249930">
                  <a:extLst>
                    <a:ext uri="{9D8B030D-6E8A-4147-A177-3AD203B41FA5}">
                      <a16:colId xmlns:a16="http://schemas.microsoft.com/office/drawing/2014/main" val="3181600282"/>
                    </a:ext>
                  </a:extLst>
                </a:gridCol>
                <a:gridCol w="3362200">
                  <a:extLst>
                    <a:ext uri="{9D8B030D-6E8A-4147-A177-3AD203B41FA5}">
                      <a16:colId xmlns:a16="http://schemas.microsoft.com/office/drawing/2014/main" val="64958589"/>
                    </a:ext>
                  </a:extLst>
                </a:gridCol>
              </a:tblGrid>
              <a:tr h="231877">
                <a:tc gridSpan="2">
                  <a:txBody>
                    <a:bodyPr/>
                    <a:lstStyle/>
                    <a:p>
                      <a:pPr algn="ctr" fontAlgn="b"/>
                      <a:r>
                        <a:rPr lang="en-US" sz="1200" b="1" i="0" u="none" strike="noStrike">
                          <a:solidFill>
                            <a:srgbClr val="FFFFFF"/>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48690">
                <a:tc>
                  <a:txBody>
                    <a:bodyPr/>
                    <a:lstStyle/>
                    <a:p>
                      <a:pPr algn="l" rtl="0" fontAlgn="ctr"/>
                      <a:r>
                        <a:rPr lang="en-US" sz="1200" b="1" i="0" u="none" strike="noStrike">
                          <a:solidFill>
                            <a:srgbClr val="000000"/>
                          </a:solidFill>
                          <a:effectLst/>
                          <a:latin typeface="Poppins"/>
                        </a:rPr>
                        <a:t>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kern="1200">
                          <a:solidFill>
                            <a:srgbClr val="000000"/>
                          </a:solidFill>
                          <a:effectLst/>
                          <a:latin typeface="Poppins"/>
                          <a:ea typeface="+mn-ea"/>
                          <a:cs typeface="Poppins"/>
                        </a:rPr>
                        <a:t>Composite of NSE Lotus Islamic Index and 5-Year Sovereign Sukuk Bond​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231877">
                <a:tc>
                  <a:txBody>
                    <a:bodyPr/>
                    <a:lstStyle/>
                    <a:p>
                      <a:pPr algn="l" rtl="0" fontAlgn="ctr"/>
                      <a:r>
                        <a:rPr lang="en-US" sz="1200" b="1" i="0" u="none" strike="noStrike">
                          <a:solidFill>
                            <a:srgbClr val="000000"/>
                          </a:solidFill>
                          <a:effectLst/>
                          <a:latin typeface="Poppins"/>
                        </a:rPr>
                        <a:t>Comparable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a:t>
                      </a:r>
                      <a:r>
                        <a:rPr lang="en-US" sz="1200" b="0" i="0" u="none" strike="noStrike">
                          <a:solidFill>
                            <a:schemeClr val="tx1"/>
                          </a:solidFill>
                          <a:effectLst/>
                          <a:latin typeface="Poppins"/>
                          <a:cs typeface="Poppins"/>
                        </a:rPr>
                        <a:t>FMAN List of Ethical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231877">
                <a:tc>
                  <a:txBody>
                    <a:bodyPr/>
                    <a:lstStyle/>
                    <a:p>
                      <a:pPr algn="l" rtl="0" fontAlgn="ctr"/>
                      <a:r>
                        <a:rPr lang="en-US" sz="1200" b="1" i="0" u="none" strike="noStrike">
                          <a:solidFill>
                            <a:srgbClr val="000000"/>
                          </a:solidFill>
                          <a:effectLst/>
                          <a:latin typeface="Poppins"/>
                        </a:rPr>
                        <a:t>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Rand Merchant Bank Limited </a:t>
                      </a:r>
                      <a:endParaRPr lang="en-US" sz="12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231877">
                <a:tc>
                  <a:txBody>
                    <a:bodyPr/>
                    <a:lstStyle/>
                    <a:p>
                      <a:pPr algn="l" rtl="0" fontAlgn="ctr"/>
                      <a:r>
                        <a:rPr lang="en-US" sz="1200" b="1" i="0" u="none" strike="noStrike">
                          <a:solidFill>
                            <a:srgbClr val="000000"/>
                          </a:solidFill>
                          <a:effectLst/>
                          <a:latin typeface="Poppins"/>
                        </a:rPr>
                        <a:t>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a:t>
                      </a:r>
                      <a:r>
                        <a:rPr lang="en-US" sz="1200" b="0" i="0" u="none" strike="noStrike" kern="1200">
                          <a:solidFill>
                            <a:srgbClr val="000000"/>
                          </a:solidFill>
                          <a:effectLst/>
                          <a:latin typeface="Poppins"/>
                          <a:ea typeface="+mn-ea"/>
                          <a:cs typeface="Poppins"/>
                        </a:rPr>
                        <a:t>Royal Exchange Plc</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231877">
                <a:tc>
                  <a:txBody>
                    <a:bodyPr/>
                    <a:lstStyle/>
                    <a:p>
                      <a:pPr algn="l" rtl="0" fontAlgn="ctr"/>
                      <a:r>
                        <a:rPr lang="en-US" sz="1200" b="1" i="0" u="none" strike="noStrike">
                          <a:solidFill>
                            <a:srgbClr val="000000"/>
                          </a:solidFill>
                          <a:effectLst/>
                          <a:latin typeface="Poppins"/>
                        </a:rPr>
                        <a:t>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2004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231877">
                <a:tc>
                  <a:txBody>
                    <a:bodyPr/>
                    <a:lstStyle/>
                    <a:p>
                      <a:pPr algn="l" rtl="0" fontAlgn="ctr"/>
                      <a:r>
                        <a:rPr lang="en-US" sz="1200" b="1" i="0" u="none" strike="noStrike" err="1">
                          <a:solidFill>
                            <a:srgbClr val="000000"/>
                          </a:solidFill>
                          <a:effectLst/>
                          <a:latin typeface="Poppins"/>
                        </a:rPr>
                        <a:t>AuM</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₦1.04</a:t>
                      </a:r>
                      <a:r>
                        <a:rPr lang="en-US" sz="1200" b="0" i="0" u="none" strike="noStrike" baseline="0">
                          <a:solidFill>
                            <a:srgbClr val="000000"/>
                          </a:solidFill>
                          <a:effectLst/>
                          <a:latin typeface="Poppins"/>
                          <a:cs typeface="Poppins"/>
                        </a:rPr>
                        <a:t> B</a:t>
                      </a:r>
                      <a:r>
                        <a:rPr lang="en-US" sz="1200" b="0" i="0" u="none" strike="noStrike">
                          <a:solidFill>
                            <a:srgbClr val="000000"/>
                          </a:solidFill>
                          <a:effectLst/>
                          <a:latin typeface="Poppins"/>
                          <a:cs typeface="Poppins"/>
                        </a:rPr>
                        <a:t>illion</a:t>
                      </a:r>
                      <a:endParaRPr lang="en-US" sz="12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48690">
                <a:tc>
                  <a:txBody>
                    <a:bodyPr/>
                    <a:lstStyle/>
                    <a:p>
                      <a:pPr algn="l" rtl="0" fontAlgn="ctr"/>
                      <a:r>
                        <a:rPr lang="en-US" sz="1200" b="1" i="0" u="none" strike="noStrike">
                          <a:solidFill>
                            <a:srgbClr val="000000"/>
                          </a:solidFill>
                          <a:effectLst/>
                          <a:latin typeface="Poppins"/>
                        </a:rPr>
                        <a:t>Annual Expense Ratio  (YtD)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Poppins"/>
                          <a:cs typeface="Poppins"/>
                        </a:rPr>
                        <a:t> 2.37%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281583">
                <a:tc>
                  <a:txBody>
                    <a:bodyPr/>
                    <a:lstStyle/>
                    <a:p>
                      <a:pPr algn="l" rtl="0" fontAlgn="ctr"/>
                      <a:r>
                        <a:rPr lang="en-US" sz="1200" b="1" i="0" u="none" strike="noStrike">
                          <a:solidFill>
                            <a:srgbClr val="000000"/>
                          </a:solidFill>
                          <a:effectLst/>
                          <a:latin typeface="Poppins"/>
                        </a:rPr>
                        <a:t>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t" latinLnBrk="0" hangingPunct="1">
                        <a:lnSpc>
                          <a:spcPct val="100000"/>
                        </a:lnSpc>
                        <a:spcBef>
                          <a:spcPts val="0"/>
                        </a:spcBef>
                        <a:spcAft>
                          <a:spcPts val="0"/>
                        </a:spcAft>
                        <a:buClrTx/>
                        <a:buSzTx/>
                        <a:buFontTx/>
                        <a:buNone/>
                      </a:pPr>
                      <a:r>
                        <a:rPr lang="en-US" sz="1200" b="0" i="0" u="none" strike="noStrike">
                          <a:solidFill>
                            <a:srgbClr val="000000"/>
                          </a:solidFill>
                          <a:effectLst/>
                          <a:latin typeface="Poppins"/>
                          <a:cs typeface="Poppin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65199"/>
                  </a:ext>
                </a:extLst>
              </a:tr>
              <a:tr h="231877">
                <a:tc>
                  <a:txBody>
                    <a:bodyPr/>
                    <a:lstStyle/>
                    <a:p>
                      <a:pPr algn="l" rtl="0" fontAlgn="ctr"/>
                      <a:r>
                        <a:rPr lang="en-US" sz="1200" b="1" i="0" u="none" strike="noStrike">
                          <a:solidFill>
                            <a:srgbClr val="000000"/>
                          </a:solidFill>
                          <a:effectLst/>
                          <a:latin typeface="Poppins"/>
                        </a:rPr>
                        <a:t>Min Initial Investment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200" b="0" i="0" u="none" strike="noStrike">
                          <a:solidFill>
                            <a:srgbClr val="000000"/>
                          </a:solidFill>
                          <a:effectLst/>
                          <a:latin typeface="Poppins"/>
                          <a:cs typeface="Poppins"/>
                        </a:rPr>
                        <a:t> ₦10,000.00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48690">
                <a:tc>
                  <a:txBody>
                    <a:bodyPr/>
                    <a:lstStyle/>
                    <a:p>
                      <a:pPr algn="l" rtl="0" fontAlgn="ctr"/>
                      <a:r>
                        <a:rPr lang="en-US" sz="1200" b="1" i="0" u="none" strike="noStrike">
                          <a:solidFill>
                            <a:srgbClr val="000000"/>
                          </a:solidFill>
                          <a:effectLst/>
                          <a:latin typeface="Poppins"/>
                        </a:rPr>
                        <a:t>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Maximum of 15% of excess returns above </a:t>
                      </a:r>
                    </a:p>
                    <a:p>
                      <a:pPr algn="l" rtl="0" fontAlgn="ctr"/>
                      <a:r>
                        <a:rPr lang="en-US" sz="1200" b="0" i="0" u="none" strike="noStrike">
                          <a:solidFill>
                            <a:srgbClr val="000000"/>
                          </a:solidFill>
                          <a:effectLst/>
                          <a:latin typeface="Poppins"/>
                          <a:cs typeface="Poppins"/>
                        </a:rPr>
                        <a:t>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281583">
                <a:tc>
                  <a:txBody>
                    <a:bodyPr/>
                    <a:lstStyle/>
                    <a:p>
                      <a:pPr algn="l" rtl="0" fontAlgn="ctr"/>
                      <a:r>
                        <a:rPr lang="en-US" sz="1200" b="1" i="0" u="none" strike="noStrike">
                          <a:solidFill>
                            <a:srgbClr val="000000"/>
                          </a:solidFill>
                          <a:effectLst/>
                          <a:latin typeface="Poppins"/>
                        </a:rPr>
                        <a:t>Asset Allocation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Equity (40%-60%): </a:t>
                      </a:r>
                      <a:r>
                        <a:rPr lang="en-US" sz="1200" b="0" i="0" u="none" strike="noStrike">
                          <a:solidFill>
                            <a:sysClr val="windowText" lastClr="000000"/>
                          </a:solidFill>
                          <a:effectLst/>
                          <a:latin typeface="Poppins"/>
                          <a:cs typeface="Poppins"/>
                        </a:rPr>
                        <a:t>Alternatives</a:t>
                      </a:r>
                      <a:r>
                        <a:rPr lang="en-US" sz="1200" b="0" i="0" u="none" strike="noStrike">
                          <a:solidFill>
                            <a:srgbClr val="FF0000"/>
                          </a:solidFill>
                          <a:effectLst/>
                          <a:latin typeface="Poppins"/>
                          <a:cs typeface="Poppins"/>
                        </a:rPr>
                        <a:t> </a:t>
                      </a:r>
                      <a:r>
                        <a:rPr lang="en-US" sz="1200" b="0" i="0" u="none" strike="noStrike">
                          <a:solidFill>
                            <a:srgbClr val="000000"/>
                          </a:solidFill>
                          <a:effectLst/>
                          <a:latin typeface="Poppins"/>
                          <a:cs typeface="Poppins"/>
                        </a:rPr>
                        <a:t>(40%-60%)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37154"/>
                  </a:ext>
                </a:extLst>
              </a:tr>
              <a:tr h="229753">
                <a:tc>
                  <a:txBody>
                    <a:bodyPr/>
                    <a:lstStyle/>
                    <a:p>
                      <a:pPr algn="l" rtl="0" fontAlgn="ctr"/>
                      <a:r>
                        <a:rPr lang="en-US" sz="1200" b="1" i="0" u="none" strike="noStrike">
                          <a:solidFill>
                            <a:srgbClr val="000000"/>
                          </a:solidFill>
                          <a:effectLst/>
                          <a:latin typeface="Poppins"/>
                        </a:rPr>
                        <a:t>Risk Profile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a:t>
                      </a:r>
                      <a:r>
                        <a:rPr lang="en-US" sz="1200" b="0" i="0" u="none" strike="noStrike" kern="1200">
                          <a:solidFill>
                            <a:srgbClr val="000000"/>
                          </a:solidFill>
                          <a:effectLst/>
                          <a:latin typeface="Poppins"/>
                          <a:ea typeface="+mn-ea"/>
                          <a:cs typeface="Poppins"/>
                        </a:rPr>
                        <a:t>Medium</a:t>
                      </a:r>
                      <a:r>
                        <a:rPr lang="en-US" sz="1200" b="0" i="0" u="none" strike="noStrike">
                          <a:solidFill>
                            <a:srgbClr val="000000"/>
                          </a:solidFill>
                          <a:effectLst/>
                          <a:latin typeface="Poppins"/>
                          <a:cs typeface="Poppins"/>
                        </a:rPr>
                        <a:t>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434399"/>
                  </a:ext>
                </a:extLst>
              </a:tr>
            </a:tbl>
          </a:graphicData>
        </a:graphic>
      </p:graphicFrame>
      <p:sp>
        <p:nvSpPr>
          <p:cNvPr id="4" name="TextBox 3">
            <a:extLst>
              <a:ext uri="{FF2B5EF4-FFF2-40B4-BE49-F238E27FC236}">
                <a16:creationId xmlns:a16="http://schemas.microsoft.com/office/drawing/2014/main" id="{1D54D04C-F3A1-CA38-7729-56629B19FC74}"/>
              </a:ext>
            </a:extLst>
          </p:cNvPr>
          <p:cNvSpPr txBox="1"/>
          <p:nvPr/>
        </p:nvSpPr>
        <p:spPr>
          <a:xfrm>
            <a:off x="359871" y="860278"/>
            <a:ext cx="5882640" cy="1923860"/>
          </a:xfrm>
          <a:prstGeom prst="rect">
            <a:avLst/>
          </a:prstGeom>
          <a:noFill/>
        </p:spPr>
        <p:txBody>
          <a:bodyPr wrap="square" lIns="91440" tIns="45720" rIns="91440" bIns="45720" rtlCol="0" anchor="t">
            <a:spAutoFit/>
          </a:bodyPr>
          <a:lstStyle/>
          <a:p>
            <a:pPr algn="just">
              <a:spcAft>
                <a:spcPts val="115"/>
              </a:spcAft>
            </a:pPr>
            <a:r>
              <a:rPr lang="en-US" sz="1200" b="1">
                <a:latin typeface="Poppins" panose="00000500000000000000" pitchFamily="2" charset="0"/>
                <a:cs typeface="Poppins" panose="00000500000000000000" pitchFamily="2" charset="0"/>
              </a:rPr>
              <a:t>Fund Purpose</a:t>
            </a:r>
            <a:r>
              <a:rPr lang="en-US" sz="1200">
                <a:latin typeface="Poppins" panose="00000500000000000000" pitchFamily="2" charset="0"/>
                <a:cs typeface="Poppins" panose="00000500000000000000" pitchFamily="2" charset="0"/>
              </a:rPr>
              <a:t>: </a:t>
            </a:r>
          </a:p>
          <a:p>
            <a:pPr algn="just" defTabSz="457200">
              <a:lnSpc>
                <a:spcPct val="150000"/>
              </a:lnSpc>
              <a:spcBef>
                <a:spcPts val="0"/>
              </a:spcBef>
              <a:spcAft>
                <a:spcPts val="114"/>
              </a:spcAft>
              <a:defRPr/>
            </a:pPr>
            <a:r>
              <a:rPr lang="en-CA" sz="1200">
                <a:latin typeface="Poppins"/>
                <a:ea typeface="+mn-ea"/>
                <a:cs typeface="Poppins"/>
              </a:rPr>
              <a:t>The primary objective of the Fund is </a:t>
            </a:r>
            <a:r>
              <a:rPr kumimoji="0" lang="en-CA" sz="1200" b="0" i="0" u="none" strike="noStrike" kern="1200" cap="none" spc="0" normalizeH="0" baseline="0" noProof="0">
                <a:ln>
                  <a:noFill/>
                </a:ln>
                <a:effectLst/>
                <a:uLnTx/>
                <a:uFillTx/>
                <a:latin typeface="Poppins"/>
                <a:ea typeface="+mn-ea"/>
                <a:cs typeface="Poppins"/>
              </a:rPr>
              <a:t>to achieve long-term capital</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appreciation and income distribution</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through investments in </a:t>
            </a:r>
            <a:r>
              <a:rPr lang="en-CA" sz="1200">
                <a:latin typeface="Poppins"/>
                <a:ea typeface="+mn-ea"/>
                <a:cs typeface="Poppins"/>
              </a:rPr>
              <a:t>a select portfolio of </a:t>
            </a:r>
            <a:r>
              <a:rPr kumimoji="0" lang="en-CA" sz="1200" b="0" i="0" u="none" strike="noStrike" kern="1200" cap="none" spc="0" normalizeH="0" baseline="0" noProof="0">
                <a:ln>
                  <a:noFill/>
                </a:ln>
                <a:effectLst/>
                <a:uLnTx/>
                <a:uFillTx/>
                <a:latin typeface="Poppins"/>
                <a:ea typeface="+mn-ea"/>
                <a:cs typeface="Poppins"/>
              </a:rPr>
              <a:t>securities </a:t>
            </a:r>
            <a:r>
              <a:rPr lang="en-CA" sz="1200">
                <a:latin typeface="Poppins"/>
                <a:ea typeface="+mn-ea"/>
                <a:cs typeface="Poppins"/>
              </a:rPr>
              <a:t>and assets </a:t>
            </a:r>
            <a:r>
              <a:rPr kumimoji="0" lang="en-CA" sz="1200" b="0" i="0" u="none" strike="noStrike" kern="1200" cap="none" spc="0" normalizeH="0" baseline="0" noProof="0">
                <a:ln>
                  <a:noFill/>
                </a:ln>
                <a:effectLst/>
                <a:uLnTx/>
                <a:uFillTx/>
                <a:latin typeface="Poppins"/>
                <a:ea typeface="+mn-ea"/>
                <a:cs typeface="Poppins"/>
              </a:rPr>
              <a:t>in accordance with the principles of</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Islamic</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finance and ethical values. The Fund is suitable for investors who</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wish to achieve long-term capital growth on their investments and have a</a:t>
            </a:r>
            <a:r>
              <a:rPr lang="en-CA" sz="1200">
                <a:latin typeface="Poppins"/>
                <a:ea typeface="+mn-ea"/>
                <a:cs typeface="Poppins"/>
              </a:rPr>
              <a:t> </a:t>
            </a:r>
            <a:r>
              <a:rPr kumimoji="0" lang="en-CA" sz="1200" b="0" i="0" u="none" strike="noStrike" kern="1200" cap="none" spc="0" normalizeH="0" baseline="0" noProof="0">
                <a:ln>
                  <a:noFill/>
                </a:ln>
                <a:effectLst/>
                <a:uLnTx/>
                <a:uFillTx/>
                <a:latin typeface="Poppins"/>
                <a:ea typeface="+mn-ea"/>
                <a:cs typeface="Poppins"/>
              </a:rPr>
              <a:t>medium investment risk appetite</a:t>
            </a:r>
            <a:r>
              <a:rPr lang="en-CA" sz="1200">
                <a:latin typeface="Poppins"/>
                <a:ea typeface="+mn-ea"/>
                <a:cs typeface="Poppins"/>
              </a:rPr>
              <a:t>.</a:t>
            </a:r>
            <a:endParaRPr lang="en-CA" sz="1200">
              <a:ea typeface="+mn-ea"/>
            </a:endParaRPr>
          </a:p>
        </p:txBody>
      </p:sp>
      <p:sp>
        <p:nvSpPr>
          <p:cNvPr id="5" name="TextBox 4">
            <a:extLst>
              <a:ext uri="{FF2B5EF4-FFF2-40B4-BE49-F238E27FC236}">
                <a16:creationId xmlns:a16="http://schemas.microsoft.com/office/drawing/2014/main" id="{8E0FDF98-4B05-28FD-9FAD-D5C785B1257E}"/>
              </a:ext>
            </a:extLst>
          </p:cNvPr>
          <p:cNvSpPr txBox="1"/>
          <p:nvPr/>
        </p:nvSpPr>
        <p:spPr>
          <a:xfrm>
            <a:off x="333892" y="2701008"/>
            <a:ext cx="5756909" cy="1728165"/>
          </a:xfrm>
          <a:prstGeom prst="rect">
            <a:avLst/>
          </a:prstGeom>
          <a:noFill/>
        </p:spPr>
        <p:txBody>
          <a:bodyPr wrap="square" rtlCol="0">
            <a:spAutoFit/>
          </a:bodyPr>
          <a:lstStyle/>
          <a:p>
            <a:pPr algn="just">
              <a:lnSpc>
                <a:spcPct val="150000"/>
              </a:lnSpc>
            </a:pPr>
            <a:r>
              <a:rPr lang="en-US" sz="1200" b="1">
                <a:latin typeface="Poppins" panose="00000500000000000000" pitchFamily="2" charset="0"/>
                <a:cs typeface="Poppins" panose="00000500000000000000" pitchFamily="2" charset="0"/>
              </a:rPr>
              <a:t>Investment Approach</a:t>
            </a:r>
            <a:r>
              <a:rPr lang="en-US" sz="1200">
                <a:latin typeface="Poppins" panose="00000500000000000000" pitchFamily="2" charset="0"/>
                <a:cs typeface="Poppins" panose="00000500000000000000" pitchFamily="2" charset="0"/>
              </a:rPr>
              <a:t>:</a:t>
            </a:r>
          </a:p>
          <a:p>
            <a:pPr marL="139300" indent="-139300" algn="just">
              <a:lnSpc>
                <a:spcPct val="150000"/>
              </a:lnSpc>
              <a:buClr>
                <a:srgbClr val="A41857"/>
              </a:buClr>
              <a:buFont typeface="Wingdings" panose="05000000000000000000" pitchFamily="2" charset="2"/>
              <a:buChar char="v"/>
            </a:pPr>
            <a:r>
              <a:rPr lang="en-US" sz="1200">
                <a:latin typeface="Poppins" panose="00000500000000000000" pitchFamily="2" charset="0"/>
                <a:cs typeface="Poppins" panose="00000500000000000000" pitchFamily="2" charset="0"/>
              </a:rPr>
              <a:t>Invest in </a:t>
            </a:r>
            <a:r>
              <a:rPr lang="en-US" sz="1200" err="1">
                <a:latin typeface="Poppins" panose="00000500000000000000" pitchFamily="2" charset="0"/>
                <a:cs typeface="Poppins" panose="00000500000000000000" pitchFamily="2" charset="0"/>
              </a:rPr>
              <a:t>Shari’ah</a:t>
            </a:r>
            <a:r>
              <a:rPr lang="en-US" sz="1200">
                <a:latin typeface="Poppins" panose="00000500000000000000" pitchFamily="2" charset="0"/>
                <a:cs typeface="Poppins" panose="00000500000000000000" pitchFamily="2" charset="0"/>
              </a:rPr>
              <a:t> compliant equities on the Nigerian Stock Exchange.</a:t>
            </a:r>
          </a:p>
          <a:p>
            <a:pPr marL="139300" indent="-139300" algn="just">
              <a:lnSpc>
                <a:spcPct val="150000"/>
              </a:lnSpc>
              <a:buClr>
                <a:srgbClr val="A41857"/>
              </a:buClr>
              <a:buFont typeface="Wingdings" panose="05000000000000000000" pitchFamily="2" charset="2"/>
              <a:buChar char="v"/>
            </a:pPr>
            <a:r>
              <a:rPr lang="en-US" sz="1200">
                <a:latin typeface="Poppins" panose="00000500000000000000" pitchFamily="2" charset="0"/>
                <a:cs typeface="Poppins" panose="00000500000000000000" pitchFamily="2" charset="0"/>
              </a:rPr>
              <a:t>Invest in investment grade </a:t>
            </a:r>
            <a:r>
              <a:rPr lang="en-US" sz="1200" err="1">
                <a:latin typeface="Poppins" panose="00000500000000000000" pitchFamily="2" charset="0"/>
                <a:cs typeface="Poppins" panose="00000500000000000000" pitchFamily="2" charset="0"/>
              </a:rPr>
              <a:t>Shari’ah</a:t>
            </a:r>
            <a:r>
              <a:rPr lang="en-US" sz="1200">
                <a:latin typeface="Poppins" panose="00000500000000000000" pitchFamily="2" charset="0"/>
                <a:cs typeface="Poppins" panose="00000500000000000000" pitchFamily="2" charset="0"/>
              </a:rPr>
              <a:t> compliant alternative instruments.</a:t>
            </a:r>
          </a:p>
          <a:p>
            <a:pPr marL="139065" marR="0" lvl="0" indent="-139065" algn="just" defTabSz="914400" rtl="0" eaLnBrk="0" fontAlgn="base" latinLnBrk="0" hangingPunct="0">
              <a:lnSpc>
                <a:spcPct val="150000"/>
              </a:lnSpc>
              <a:spcBef>
                <a:spcPct val="0"/>
              </a:spcBef>
              <a:spcAft>
                <a:spcPct val="0"/>
              </a:spcAft>
              <a:buClr>
                <a:srgbClr val="A41857"/>
              </a:buClr>
              <a:buSzTx/>
              <a:buFont typeface="Wingdings" panose="05000000000000000000" pitchFamily="2" charset="2"/>
              <a:buChar char="v"/>
              <a:tabLst/>
              <a:defRPr/>
            </a:pPr>
            <a:r>
              <a:rPr kumimoji="0" lang="en-US" sz="1200" b="0" i="0" u="none" strike="noStrike" kern="1200" cap="none" spc="0" normalizeH="0" baseline="0" noProof="0">
                <a:ln>
                  <a:noFill/>
                </a:ln>
                <a:solidFill>
                  <a:prstClr val="black"/>
                </a:solidFill>
                <a:effectLst/>
                <a:uLnTx/>
                <a:uFillTx/>
                <a:latin typeface="Poppins"/>
                <a:ea typeface="ＭＳ Ｐゴシック"/>
                <a:cs typeface="Poppins"/>
              </a:rPr>
              <a:t>The Fund is constituted by a trust deed and duly authorized and registered in Nigeria as a unit trust scheme under the Investments &amp; Securities Act 1990. </a:t>
            </a:r>
          </a:p>
        </p:txBody>
      </p:sp>
      <p:graphicFrame>
        <p:nvGraphicFramePr>
          <p:cNvPr id="6" name="Table 3">
            <a:extLst>
              <a:ext uri="{FF2B5EF4-FFF2-40B4-BE49-F238E27FC236}">
                <a16:creationId xmlns:a16="http://schemas.microsoft.com/office/drawing/2014/main" id="{3BE62F3D-A70B-D7ED-2B4B-ED163C7B4208}"/>
              </a:ext>
            </a:extLst>
          </p:cNvPr>
          <p:cNvGraphicFramePr>
            <a:graphicFrameLocks noGrp="1" noChangeAspect="1"/>
          </p:cNvGraphicFramePr>
          <p:nvPr>
            <p:extLst>
              <p:ext uri="{D42A27DB-BD31-4B8C-83A1-F6EECF244321}">
                <p14:modId xmlns:p14="http://schemas.microsoft.com/office/powerpoint/2010/main" val="4093471146"/>
              </p:ext>
            </p:extLst>
          </p:nvPr>
        </p:nvGraphicFramePr>
        <p:xfrm>
          <a:off x="548639" y="4485735"/>
          <a:ext cx="5547359" cy="1617977"/>
        </p:xfrm>
        <a:graphic>
          <a:graphicData uri="http://schemas.openxmlformats.org/drawingml/2006/table">
            <a:tbl>
              <a:tblPr bandRow="1">
                <a:tableStyleId>{5C22544A-7EE6-4342-B048-85BDC9FD1C3A}</a:tableStyleId>
              </a:tblPr>
              <a:tblGrid>
                <a:gridCol w="2265238">
                  <a:extLst>
                    <a:ext uri="{9D8B030D-6E8A-4147-A177-3AD203B41FA5}">
                      <a16:colId xmlns:a16="http://schemas.microsoft.com/office/drawing/2014/main" val="2630858343"/>
                    </a:ext>
                  </a:extLst>
                </a:gridCol>
                <a:gridCol w="1524678">
                  <a:extLst>
                    <a:ext uri="{9D8B030D-6E8A-4147-A177-3AD203B41FA5}">
                      <a16:colId xmlns:a16="http://schemas.microsoft.com/office/drawing/2014/main" val="1747684280"/>
                    </a:ext>
                  </a:extLst>
                </a:gridCol>
                <a:gridCol w="1757443">
                  <a:extLst>
                    <a:ext uri="{9D8B030D-6E8A-4147-A177-3AD203B41FA5}">
                      <a16:colId xmlns:a16="http://schemas.microsoft.com/office/drawing/2014/main" val="3127245772"/>
                    </a:ext>
                  </a:extLst>
                </a:gridCol>
              </a:tblGrid>
              <a:tr h="248082">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Sector Exposures</a:t>
                      </a:r>
                    </a:p>
                  </a:txBody>
                  <a:tcPr marL="73560" marR="73560" marT="33146" marB="33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371907">
                <a:tc>
                  <a:txBody>
                    <a:bodyPr/>
                    <a:lstStyle/>
                    <a:p>
                      <a:pPr algn="l"/>
                      <a:r>
                        <a:rPr lang="en-US" sz="1200">
                          <a:latin typeface="Poppins"/>
                          <a:cs typeface="Poppins"/>
                        </a:rPr>
                        <a:t>SECTOR</a:t>
                      </a:r>
                    </a:p>
                  </a:txBody>
                  <a:tcPr marL="56491" marR="56491" marT="29100" marB="29100"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56491" marR="56491" marT="29100" marB="29100"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56491" marR="56491" marT="29100" marB="2910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381959">
                <a:tc>
                  <a:txBody>
                    <a:bodyPr/>
                    <a:lstStyle/>
                    <a:p>
                      <a:pPr lvl="0" algn="l">
                        <a:lnSpc>
                          <a:spcPct val="100000"/>
                        </a:lnSpc>
                        <a:spcBef>
                          <a:spcPts val="0"/>
                        </a:spcBef>
                        <a:spcAft>
                          <a:spcPts val="0"/>
                        </a:spcAft>
                        <a:buNone/>
                      </a:pPr>
                      <a:r>
                        <a:rPr lang="en-US" sz="1200" b="0" i="0" u="none" strike="noStrike" noProof="0">
                          <a:solidFill>
                            <a:srgbClr val="000000"/>
                          </a:solidFill>
                          <a:latin typeface="Poppins"/>
                        </a:rPr>
                        <a:t>Consumer Goods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21%</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endParaRPr lang="en-US" sz="1200">
                        <a:latin typeface="Poppins" panose="00000500000000000000" pitchFamily="2" charset="0"/>
                        <a:cs typeface="Poppins" panose="00000500000000000000" pitchFamily="2" charset="0"/>
                      </a:endParaRP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281443">
                <a:tc>
                  <a:txBody>
                    <a:bodyPr/>
                    <a:lstStyle/>
                    <a:p>
                      <a:pPr lvl="0" algn="l">
                        <a:lnSpc>
                          <a:spcPct val="100000"/>
                        </a:lnSpc>
                        <a:spcBef>
                          <a:spcPts val="0"/>
                        </a:spcBef>
                        <a:spcAft>
                          <a:spcPts val="0"/>
                        </a:spcAft>
                        <a:buNone/>
                      </a:pPr>
                      <a:r>
                        <a:rPr lang="en-US" sz="1200" b="0" i="0" u="none" strike="noStrike" noProof="0">
                          <a:solidFill>
                            <a:srgbClr val="000000"/>
                          </a:solidFill>
                          <a:latin typeface="Poppins"/>
                        </a:rPr>
                        <a:t>Industrials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18%</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2814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latin typeface="Poppins"/>
                          <a:cs typeface="Poppins"/>
                        </a:rPr>
                        <a:t>Telecoms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8%</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graphicFrame>
        <p:nvGraphicFramePr>
          <p:cNvPr id="7" name="Table 6">
            <a:extLst>
              <a:ext uri="{FF2B5EF4-FFF2-40B4-BE49-F238E27FC236}">
                <a16:creationId xmlns:a16="http://schemas.microsoft.com/office/drawing/2014/main" id="{8CE1AEC3-945A-D6DF-7DE8-453B61DF207D}"/>
              </a:ext>
            </a:extLst>
          </p:cNvPr>
          <p:cNvGraphicFramePr>
            <a:graphicFrameLocks noGrp="1"/>
          </p:cNvGraphicFramePr>
          <p:nvPr>
            <p:extLst>
              <p:ext uri="{D42A27DB-BD31-4B8C-83A1-F6EECF244321}">
                <p14:modId xmlns:p14="http://schemas.microsoft.com/office/powerpoint/2010/main" val="2730625883"/>
              </p:ext>
            </p:extLst>
          </p:nvPr>
        </p:nvGraphicFramePr>
        <p:xfrm>
          <a:off x="6228656" y="4460792"/>
          <a:ext cx="5624254" cy="1631490"/>
        </p:xfrm>
        <a:graphic>
          <a:graphicData uri="http://schemas.openxmlformats.org/drawingml/2006/table">
            <a:tbl>
              <a:tblPr bandRow="1">
                <a:tableStyleId>{5C22544A-7EE6-4342-B048-85BDC9FD1C3A}</a:tableStyleId>
              </a:tblPr>
              <a:tblGrid>
                <a:gridCol w="1801711">
                  <a:extLst>
                    <a:ext uri="{9D8B030D-6E8A-4147-A177-3AD203B41FA5}">
                      <a16:colId xmlns:a16="http://schemas.microsoft.com/office/drawing/2014/main" val="2630858343"/>
                    </a:ext>
                  </a:extLst>
                </a:gridCol>
                <a:gridCol w="1655623">
                  <a:extLst>
                    <a:ext uri="{9D8B030D-6E8A-4147-A177-3AD203B41FA5}">
                      <a16:colId xmlns:a16="http://schemas.microsoft.com/office/drawing/2014/main" val="1747684280"/>
                    </a:ext>
                  </a:extLst>
                </a:gridCol>
                <a:gridCol w="2166920">
                  <a:extLst>
                    <a:ext uri="{9D8B030D-6E8A-4147-A177-3AD203B41FA5}">
                      <a16:colId xmlns:a16="http://schemas.microsoft.com/office/drawing/2014/main" val="3127245772"/>
                    </a:ext>
                  </a:extLst>
                </a:gridCol>
              </a:tblGrid>
              <a:tr h="256910">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Exposures</a:t>
                      </a:r>
                    </a:p>
                  </a:txBody>
                  <a:tcPr marL="73560" marR="73560" marT="33146" marB="33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384505">
                <a:tc>
                  <a:txBody>
                    <a:bodyPr/>
                    <a:lstStyle/>
                    <a:p>
                      <a:pPr algn="l"/>
                      <a:r>
                        <a:rPr lang="en-US" sz="1200">
                          <a:latin typeface="Poppins"/>
                          <a:cs typeface="Poppins"/>
                        </a:rPr>
                        <a:t>SECTOR</a:t>
                      </a:r>
                    </a:p>
                  </a:txBody>
                  <a:tcPr marL="56491" marR="56491" marT="29100" marB="29100"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56491" marR="56491" marT="29100" marB="29100"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56491" marR="56491" marT="29100" marB="2910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330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latin typeface="Poppins"/>
                          <a:cs typeface="Poppins"/>
                        </a:rPr>
                        <a:t>BUAFOODS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13%</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330025">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Poppins"/>
                          <a:cs typeface="Poppins"/>
                        </a:rPr>
                        <a:t>DANGCEM</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10%</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330025">
                <a:tc>
                  <a:txBody>
                    <a:bodyPr/>
                    <a:lstStyle/>
                    <a:p>
                      <a:pPr marL="0" marR="0" lvl="0" indent="0" algn="l" defTabSz="685800">
                        <a:lnSpc>
                          <a:spcPct val="100000"/>
                        </a:lnSpc>
                        <a:spcBef>
                          <a:spcPts val="0"/>
                        </a:spcBef>
                        <a:spcAft>
                          <a:spcPts val="0"/>
                        </a:spcAft>
                        <a:buNone/>
                        <a:tabLst/>
                        <a:defRPr/>
                      </a:pPr>
                      <a:r>
                        <a:rPr lang="en-US" sz="1200">
                          <a:latin typeface="Poppins"/>
                          <a:cs typeface="Poppins"/>
                        </a:rPr>
                        <a:t>AIRTEL</a:t>
                      </a:r>
                      <a:r>
                        <a:rPr lang="en-US" sz="1200" baseline="0">
                          <a:latin typeface="Poppins"/>
                          <a:cs typeface="Poppins"/>
                        </a:rPr>
                        <a:t>AFR</a:t>
                      </a:r>
                      <a:endParaRPr lang="en-US" sz="1200">
                        <a:latin typeface="Poppins"/>
                        <a:cs typeface="Poppins"/>
                      </a:endParaRP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5%</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spTree>
    <p:extLst>
      <p:ext uri="{BB962C8B-B14F-4D97-AF65-F5344CB8AC3E}">
        <p14:creationId xmlns:p14="http://schemas.microsoft.com/office/powerpoint/2010/main" val="307244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a:xfrm>
            <a:off x="528895" y="355887"/>
            <a:ext cx="5997635" cy="449135"/>
          </a:xfrm>
        </p:spPr>
        <p:txBody>
          <a:bodyPr>
            <a:normAutofit/>
          </a:bodyPr>
          <a:lstStyle/>
          <a:p>
            <a:r>
              <a:rPr lang="en-US" b="1">
                <a:latin typeface="Poppins SemiBold"/>
                <a:cs typeface="Poppins SemiBold"/>
              </a:rPr>
              <a:t>Ethical Fund: Balanced (Shari'ah Based)</a:t>
            </a:r>
            <a:endParaRPr lang="en-US" sz="1400" b="1">
              <a:latin typeface="Poppins SemiBold"/>
              <a:cs typeface="Poppins SemiBold"/>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11</a:t>
            </a:fld>
            <a:endParaRPr lang="en-NG"/>
          </a:p>
        </p:txBody>
      </p:sp>
      <p:grpSp>
        <p:nvGrpSpPr>
          <p:cNvPr id="14" name="Group 13">
            <a:extLst>
              <a:ext uri="{FF2B5EF4-FFF2-40B4-BE49-F238E27FC236}">
                <a16:creationId xmlns:a16="http://schemas.microsoft.com/office/drawing/2014/main" id="{0E8AEFD9-5AF4-D92B-29B6-1BC8B2C2D3A7}"/>
              </a:ext>
            </a:extLst>
          </p:cNvPr>
          <p:cNvGrpSpPr/>
          <p:nvPr/>
        </p:nvGrpSpPr>
        <p:grpSpPr>
          <a:xfrm>
            <a:off x="10050585" y="3982012"/>
            <a:ext cx="2141415" cy="276999"/>
            <a:chOff x="6282495" y="4132331"/>
            <a:chExt cx="2141415" cy="276999"/>
          </a:xfrm>
        </p:grpSpPr>
        <p:sp>
          <p:nvSpPr>
            <p:cNvPr id="4" name="TextBox 3">
              <a:extLst>
                <a:ext uri="{FF2B5EF4-FFF2-40B4-BE49-F238E27FC236}">
                  <a16:creationId xmlns:a16="http://schemas.microsoft.com/office/drawing/2014/main" id="{0763E706-5A8F-CB8C-5848-CBA06C53035F}"/>
                </a:ext>
              </a:extLst>
            </p:cNvPr>
            <p:cNvSpPr txBox="1"/>
            <p:nvPr/>
          </p:nvSpPr>
          <p:spPr>
            <a:xfrm>
              <a:off x="6282495" y="4132331"/>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Asset Allocation</a:t>
              </a:r>
            </a:p>
          </p:txBody>
        </p:sp>
        <p:cxnSp>
          <p:nvCxnSpPr>
            <p:cNvPr id="5" name="Straight Connector 4">
              <a:extLst>
                <a:ext uri="{FF2B5EF4-FFF2-40B4-BE49-F238E27FC236}">
                  <a16:creationId xmlns:a16="http://schemas.microsoft.com/office/drawing/2014/main" id="{C939378D-C44B-F694-94E7-E0D9C581BB56}"/>
                </a:ext>
              </a:extLst>
            </p:cNvPr>
            <p:cNvCxnSpPr>
              <a:cxnSpLocks/>
            </p:cNvCxnSpPr>
            <p:nvPr/>
          </p:nvCxnSpPr>
          <p:spPr>
            <a:xfrm>
              <a:off x="6379029" y="4379178"/>
              <a:ext cx="120764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Subtitle 2">
            <a:extLst>
              <a:ext uri="{FF2B5EF4-FFF2-40B4-BE49-F238E27FC236}">
                <a16:creationId xmlns:a16="http://schemas.microsoft.com/office/drawing/2014/main" id="{283759FE-B5C2-1FDD-6E2C-6DF3876527ED}"/>
              </a:ext>
            </a:extLst>
          </p:cNvPr>
          <p:cNvSpPr txBox="1">
            <a:spLocks/>
          </p:cNvSpPr>
          <p:nvPr/>
        </p:nvSpPr>
        <p:spPr>
          <a:xfrm>
            <a:off x="495956" y="821536"/>
            <a:ext cx="11349184" cy="319314"/>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400" b="1">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24B73A8-D351-0FCD-073F-548ACECBCC4D}"/>
              </a:ext>
            </a:extLst>
          </p:cNvPr>
          <p:cNvSpPr txBox="1"/>
          <p:nvPr/>
        </p:nvSpPr>
        <p:spPr>
          <a:xfrm>
            <a:off x="6229155" y="1232921"/>
            <a:ext cx="4137855" cy="461665"/>
          </a:xfrm>
          <a:prstGeom prst="rect">
            <a:avLst/>
          </a:prstGeom>
          <a:noFill/>
        </p:spPr>
        <p:txBody>
          <a:bodyPr wrap="square" rtlCol="0">
            <a:spAutoFit/>
          </a:bodyPr>
          <a:lstStyle/>
          <a:p>
            <a:r>
              <a:rPr lang="en-US" sz="1200" b="1">
                <a:solidFill>
                  <a:srgbClr val="A41857"/>
                </a:solidFill>
                <a:latin typeface="Poppins" panose="00000500000000000000" pitchFamily="2" charset="0"/>
                <a:cs typeface="Poppins" panose="00000500000000000000" pitchFamily="2" charset="0"/>
              </a:rPr>
              <a:t>Growth of  N10,000 investment since 31/12/2020</a:t>
            </a:r>
          </a:p>
          <a:p>
            <a:endParaRPr lang="en-US" sz="1200" b="1">
              <a:solidFill>
                <a:srgbClr val="A41857"/>
              </a:solidFill>
              <a:latin typeface="Poppins" panose="00000500000000000000" pitchFamily="2" charset="0"/>
              <a:cs typeface="Poppins" panose="00000500000000000000" pitchFamily="2" charset="0"/>
            </a:endParaRPr>
          </a:p>
        </p:txBody>
      </p:sp>
      <p:cxnSp>
        <p:nvCxnSpPr>
          <p:cNvPr id="10" name="Straight Connector 9">
            <a:extLst>
              <a:ext uri="{FF2B5EF4-FFF2-40B4-BE49-F238E27FC236}">
                <a16:creationId xmlns:a16="http://schemas.microsoft.com/office/drawing/2014/main" id="{DCC996BD-29DE-9022-6E39-A60FC87D152A}"/>
              </a:ext>
            </a:extLst>
          </p:cNvPr>
          <p:cNvCxnSpPr>
            <a:cxnSpLocks/>
          </p:cNvCxnSpPr>
          <p:nvPr/>
        </p:nvCxnSpPr>
        <p:spPr>
          <a:xfrm>
            <a:off x="6338005" y="1491198"/>
            <a:ext cx="3629037"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2C9F38-8A35-CFE3-BD17-C97D96E935D1}"/>
              </a:ext>
            </a:extLst>
          </p:cNvPr>
          <p:cNvSpPr txBox="1"/>
          <p:nvPr/>
        </p:nvSpPr>
        <p:spPr>
          <a:xfrm>
            <a:off x="392235" y="1271021"/>
            <a:ext cx="413785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A41857"/>
                </a:solidFill>
                <a:effectLst/>
                <a:uLnTx/>
                <a:uFillTx/>
                <a:latin typeface="Poppins" panose="00000500000000000000" pitchFamily="2" charset="0"/>
                <a:ea typeface="ＭＳ Ｐゴシック" panose="020B0600070205080204" pitchFamily="34" charset="-128"/>
                <a:cs typeface="Poppins" panose="00000500000000000000" pitchFamily="2" charset="0"/>
              </a:rPr>
              <a:t>Fund Performance </a:t>
            </a:r>
          </a:p>
          <a:p>
            <a:endParaRPr lang="en-US" sz="1200" b="1">
              <a:solidFill>
                <a:srgbClr val="A41857"/>
              </a:solidFill>
              <a:latin typeface="Poppins" panose="00000500000000000000" pitchFamily="2" charset="0"/>
              <a:cs typeface="Poppins" panose="00000500000000000000" pitchFamily="2" charset="0"/>
            </a:endParaRPr>
          </a:p>
        </p:txBody>
      </p:sp>
      <p:cxnSp>
        <p:nvCxnSpPr>
          <p:cNvPr id="16" name="Straight Connector 15">
            <a:extLst>
              <a:ext uri="{FF2B5EF4-FFF2-40B4-BE49-F238E27FC236}">
                <a16:creationId xmlns:a16="http://schemas.microsoft.com/office/drawing/2014/main" id="{8DEABD0A-0354-EA58-FF83-67491C399D1D}"/>
              </a:ext>
            </a:extLst>
          </p:cNvPr>
          <p:cNvCxnSpPr>
            <a:cxnSpLocks/>
          </p:cNvCxnSpPr>
          <p:nvPr/>
        </p:nvCxnSpPr>
        <p:spPr>
          <a:xfrm>
            <a:off x="515060" y="1506438"/>
            <a:ext cx="1360807"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6DB6461F-F8F3-1470-D290-1F1FCF9DEA0A}"/>
              </a:ext>
            </a:extLst>
          </p:cNvPr>
          <p:cNvGraphicFramePr>
            <a:graphicFrameLocks noGrp="1"/>
          </p:cNvGraphicFramePr>
          <p:nvPr>
            <p:extLst>
              <p:ext uri="{D42A27DB-BD31-4B8C-83A1-F6EECF244321}">
                <p14:modId xmlns:p14="http://schemas.microsoft.com/office/powerpoint/2010/main" val="84890166"/>
              </p:ext>
            </p:extLst>
          </p:nvPr>
        </p:nvGraphicFramePr>
        <p:xfrm>
          <a:off x="6526530" y="4736772"/>
          <a:ext cx="3207703" cy="1305880"/>
        </p:xfrm>
        <a:graphic>
          <a:graphicData uri="http://schemas.openxmlformats.org/drawingml/2006/table">
            <a:tbl>
              <a:tblPr bandRow="1"/>
              <a:tblGrid>
                <a:gridCol w="2232190">
                  <a:extLst>
                    <a:ext uri="{9D8B030D-6E8A-4147-A177-3AD203B41FA5}">
                      <a16:colId xmlns:a16="http://schemas.microsoft.com/office/drawing/2014/main" val="4098037155"/>
                    </a:ext>
                  </a:extLst>
                </a:gridCol>
                <a:gridCol w="975513">
                  <a:extLst>
                    <a:ext uri="{9D8B030D-6E8A-4147-A177-3AD203B41FA5}">
                      <a16:colId xmlns:a16="http://schemas.microsoft.com/office/drawing/2014/main" val="3287299470"/>
                    </a:ext>
                  </a:extLst>
                </a:gridCol>
              </a:tblGrid>
              <a:tr h="261176">
                <a:tc gridSpan="2">
                  <a:txBody>
                    <a:bodyPr/>
                    <a:lstStyle/>
                    <a:p>
                      <a:pPr marL="0" algn="ctr" rtl="0" eaLnBrk="1" fontAlgn="b" latinLnBrk="0" hangingPunct="1"/>
                      <a:r>
                        <a:rPr lang="en-US" sz="1200" b="1" i="0" u="none" strike="noStrike" kern="1200">
                          <a:solidFill>
                            <a:srgbClr val="FFFFFF"/>
                          </a:solidFill>
                          <a:effectLst/>
                          <a:latin typeface="Poppins"/>
                          <a:ea typeface="+mn-ea"/>
                          <a:cs typeface="+mn-cs"/>
                        </a:rPr>
                        <a:t>Portfolio Analysis </a:t>
                      </a:r>
                      <a:endParaRPr lang="en-US" sz="1200" b="1" i="0" u="none" strike="noStrike" kern="1200">
                        <a:solidFill>
                          <a:srgbClr val="FFFFFF"/>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tc>
                <a:extLst>
                  <a:ext uri="{0D108BD9-81ED-4DB2-BD59-A6C34878D82A}">
                    <a16:rowId xmlns:a16="http://schemas.microsoft.com/office/drawing/2014/main" val="1623252900"/>
                  </a:ext>
                </a:extLst>
              </a:tr>
              <a:tr h="261176">
                <a:tc>
                  <a:txBody>
                    <a:bodyPr/>
                    <a:lstStyle/>
                    <a:p>
                      <a:pPr algn="l" rtl="0" fontAlgn="ctr"/>
                      <a:r>
                        <a:rPr lang="en-US" sz="1200" b="0" i="0" u="none" strike="noStrike">
                          <a:solidFill>
                            <a:srgbClr val="000000"/>
                          </a:solidFill>
                          <a:effectLst/>
                          <a:latin typeface="Poppins"/>
                        </a:rPr>
                        <a:t>Portfolio Beta</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 0.81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261176">
                <a:tc>
                  <a:txBody>
                    <a:bodyPr/>
                    <a:lstStyle/>
                    <a:p>
                      <a:pPr algn="l" rtl="0" fontAlgn="ctr"/>
                      <a:r>
                        <a:rPr lang="en-US" sz="1200" b="0" i="0" u="none" strike="noStrike">
                          <a:solidFill>
                            <a:srgbClr val="000000"/>
                          </a:solidFill>
                          <a:effectLst/>
                          <a:latin typeface="Poppins"/>
                        </a:rPr>
                        <a:t>Number of Stocks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 10.00</a:t>
                      </a:r>
                      <a:endParaRPr lang="en-US"/>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261176">
                <a:tc>
                  <a:txBody>
                    <a:bodyPr/>
                    <a:lstStyle/>
                    <a:p>
                      <a:pPr algn="l" rtl="0" fontAlgn="ctr"/>
                      <a:r>
                        <a:rPr lang="en-US" sz="1200" b="0" i="0" u="none" strike="noStrike">
                          <a:solidFill>
                            <a:srgbClr val="000000"/>
                          </a:solidFill>
                          <a:effectLst/>
                          <a:latin typeface="Poppins"/>
                        </a:rPr>
                        <a:t>Monthly Relative Returns </a:t>
                      </a:r>
                      <a:endParaRPr lang="en-US" sz="1200" b="0"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2.27%</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237347"/>
                  </a:ext>
                </a:extLst>
              </a:tr>
              <a:tr h="261176">
                <a:tc>
                  <a:txBody>
                    <a:bodyPr/>
                    <a:lstStyle/>
                    <a:p>
                      <a:pPr algn="l" rtl="0" fontAlgn="ctr"/>
                      <a:r>
                        <a:rPr lang="en-US" sz="1200" b="0" i="0" u="none" strike="noStrike">
                          <a:solidFill>
                            <a:srgbClr val="000000"/>
                          </a:solidFill>
                          <a:effectLst/>
                          <a:latin typeface="Poppins"/>
                        </a:rPr>
                        <a:t>Dividend Yield (2023)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3.07%</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1470397"/>
                  </a:ext>
                </a:extLst>
              </a:tr>
            </a:tbl>
          </a:graphicData>
        </a:graphic>
      </p:graphicFrame>
      <p:graphicFrame>
        <p:nvGraphicFramePr>
          <p:cNvPr id="19" name="Table 18">
            <a:extLst>
              <a:ext uri="{FF2B5EF4-FFF2-40B4-BE49-F238E27FC236}">
                <a16:creationId xmlns:a16="http://schemas.microsoft.com/office/drawing/2014/main" id="{4590D86D-4859-546F-CC89-389CD91FF46E}"/>
              </a:ext>
            </a:extLst>
          </p:cNvPr>
          <p:cNvGraphicFramePr>
            <a:graphicFrameLocks noGrp="1"/>
          </p:cNvGraphicFramePr>
          <p:nvPr>
            <p:extLst>
              <p:ext uri="{D42A27DB-BD31-4B8C-83A1-F6EECF244321}">
                <p14:modId xmlns:p14="http://schemas.microsoft.com/office/powerpoint/2010/main" val="2266305539"/>
              </p:ext>
            </p:extLst>
          </p:nvPr>
        </p:nvGraphicFramePr>
        <p:xfrm>
          <a:off x="282906" y="4730586"/>
          <a:ext cx="5813093" cy="1276350"/>
        </p:xfrm>
        <a:graphic>
          <a:graphicData uri="http://schemas.openxmlformats.org/drawingml/2006/table">
            <a:tbl>
              <a:tblPr firstRow="1" bandRow="1">
                <a:tableStyleId>{5C22544A-7EE6-4342-B048-85BDC9FD1C3A}</a:tableStyleId>
              </a:tblPr>
              <a:tblGrid>
                <a:gridCol w="1153549">
                  <a:extLst>
                    <a:ext uri="{9D8B030D-6E8A-4147-A177-3AD203B41FA5}">
                      <a16:colId xmlns:a16="http://schemas.microsoft.com/office/drawing/2014/main" val="2228449093"/>
                    </a:ext>
                  </a:extLst>
                </a:gridCol>
                <a:gridCol w="682379">
                  <a:extLst>
                    <a:ext uri="{9D8B030D-6E8A-4147-A177-3AD203B41FA5}">
                      <a16:colId xmlns:a16="http://schemas.microsoft.com/office/drawing/2014/main" val="3108158168"/>
                    </a:ext>
                  </a:extLst>
                </a:gridCol>
                <a:gridCol w="731123">
                  <a:extLst>
                    <a:ext uri="{9D8B030D-6E8A-4147-A177-3AD203B41FA5}">
                      <a16:colId xmlns:a16="http://schemas.microsoft.com/office/drawing/2014/main" val="1149690679"/>
                    </a:ext>
                  </a:extLst>
                </a:gridCol>
                <a:gridCol w="698629">
                  <a:extLst>
                    <a:ext uri="{9D8B030D-6E8A-4147-A177-3AD203B41FA5}">
                      <a16:colId xmlns:a16="http://schemas.microsoft.com/office/drawing/2014/main" val="4208222206"/>
                    </a:ext>
                  </a:extLst>
                </a:gridCol>
                <a:gridCol w="779864">
                  <a:extLst>
                    <a:ext uri="{9D8B030D-6E8A-4147-A177-3AD203B41FA5}">
                      <a16:colId xmlns:a16="http://schemas.microsoft.com/office/drawing/2014/main" val="2112292905"/>
                    </a:ext>
                  </a:extLst>
                </a:gridCol>
                <a:gridCol w="792717">
                  <a:extLst>
                    <a:ext uri="{9D8B030D-6E8A-4147-A177-3AD203B41FA5}">
                      <a16:colId xmlns:a16="http://schemas.microsoft.com/office/drawing/2014/main" val="2770377267"/>
                    </a:ext>
                  </a:extLst>
                </a:gridCol>
                <a:gridCol w="974832">
                  <a:extLst>
                    <a:ext uri="{9D8B030D-6E8A-4147-A177-3AD203B41FA5}">
                      <a16:colId xmlns:a16="http://schemas.microsoft.com/office/drawing/2014/main" val="1681517507"/>
                    </a:ext>
                  </a:extLst>
                </a:gridCol>
              </a:tblGrid>
              <a:tr h="361950">
                <a:tc>
                  <a:txBody>
                    <a:bodyPr/>
                    <a:lstStyle/>
                    <a:p>
                      <a:pPr fontAlgn="auto"/>
                      <a:endParaRPr lang="en-US" sz="1200">
                        <a:effectLst/>
                        <a:latin typeface="Poppins" panose="00000500000000000000" pitchFamily="2"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2020</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2021</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2022</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2023</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YTD </a:t>
                      </a:r>
                      <a:endParaRPr lang="en-US">
                        <a:solidFill>
                          <a:schemeClr val="tx1"/>
                        </a:solidFill>
                        <a:effectLst/>
                        <a:latin typeface="Poppins"/>
                      </a:endParaRPr>
                    </a:p>
                    <a:p>
                      <a:pPr lvl="0" algn="ctr">
                        <a:buNone/>
                      </a:pPr>
                      <a:r>
                        <a:rPr lang="en-US" sz="1200">
                          <a:solidFill>
                            <a:schemeClr val="tx1"/>
                          </a:solidFill>
                          <a:effectLst/>
                          <a:latin typeface="Poppins"/>
                        </a:rPr>
                        <a:t>2024</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solidFill>
                            <a:schemeClr val="tx1"/>
                          </a:solidFill>
                          <a:effectLst/>
                          <a:latin typeface="Poppins"/>
                        </a:rPr>
                        <a:t>5 YEAR </a:t>
                      </a:r>
                      <a:endParaRPr lang="en-US">
                        <a:solidFill>
                          <a:schemeClr val="tx1"/>
                        </a:solidFill>
                        <a:effectLst/>
                        <a:latin typeface="Poppins"/>
                      </a:endParaRPr>
                    </a:p>
                    <a:p>
                      <a:pPr lvl="0" algn="ctr">
                        <a:buNone/>
                      </a:pPr>
                      <a:r>
                        <a:rPr lang="en-US" sz="1200">
                          <a:solidFill>
                            <a:schemeClr val="tx1"/>
                          </a:solidFill>
                          <a:effectLst/>
                          <a:latin typeface="Poppins"/>
                        </a:rPr>
                        <a:t>AVERAGE</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8540755"/>
                  </a:ext>
                </a:extLst>
              </a:tr>
              <a:tr h="361950">
                <a:tc>
                  <a:txBody>
                    <a:bodyPr/>
                    <a:lstStyle/>
                    <a:p>
                      <a:pPr fontAlgn="base"/>
                      <a:r>
                        <a:rPr lang="en-US" sz="1200" b="1">
                          <a:solidFill>
                            <a:srgbClr val="A41857"/>
                          </a:solidFill>
                          <a:effectLst/>
                          <a:latin typeface="Poppins"/>
                        </a:rPr>
                        <a:t>Annual Net Returns</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15.90%</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15.59%</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 16.49%</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22.87%</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16.96%</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17.58%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897614"/>
                  </a:ext>
                </a:extLst>
              </a:tr>
              <a:tr h="361950">
                <a:tc>
                  <a:txBody>
                    <a:bodyPr/>
                    <a:lstStyle/>
                    <a:p>
                      <a:pPr fontAlgn="base"/>
                      <a:r>
                        <a:rPr lang="en-US" sz="1200" b="1">
                          <a:solidFill>
                            <a:srgbClr val="C9C19F"/>
                          </a:solidFill>
                          <a:effectLst/>
                          <a:latin typeface="Poppins"/>
                        </a:rPr>
                        <a:t>Benchmark</a:t>
                      </a:r>
                      <a:r>
                        <a:rPr lang="en-US" sz="1200" b="1">
                          <a:effectLst/>
                          <a:latin typeface="Poppins"/>
                        </a:rPr>
                        <a:t> </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31.44%</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8.52%</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9.88%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21.38%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14.69%</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1200">
                          <a:effectLst/>
                          <a:latin typeface="Poppins"/>
                        </a:rPr>
                        <a:t>17.18%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0191091"/>
                  </a:ext>
                </a:extLst>
              </a:tr>
            </a:tbl>
          </a:graphicData>
        </a:graphic>
      </p:graphicFrame>
      <p:graphicFrame>
        <p:nvGraphicFramePr>
          <p:cNvPr id="20" name="Chart 19">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842771672"/>
              </p:ext>
            </p:extLst>
          </p:nvPr>
        </p:nvGraphicFramePr>
        <p:xfrm>
          <a:off x="8408736" y="4111642"/>
          <a:ext cx="4969807" cy="24318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00000000-0008-0000-0200-000003000000}"/>
              </a:ext>
              <a:ext uri="{147F2762-F138-4A5C-976F-8EAC2B608ADB}">
                <a16:predDERef xmlns:a16="http://schemas.microsoft.com/office/drawing/2014/main" pred="{00000000-0008-0000-0200-000002000000}"/>
              </a:ext>
            </a:extLst>
          </p:cNvPr>
          <p:cNvGraphicFramePr>
            <a:graphicFrameLocks/>
          </p:cNvGraphicFramePr>
          <p:nvPr>
            <p:extLst>
              <p:ext uri="{D42A27DB-BD31-4B8C-83A1-F6EECF244321}">
                <p14:modId xmlns:p14="http://schemas.microsoft.com/office/powerpoint/2010/main" val="4218913358"/>
              </p:ext>
            </p:extLst>
          </p:nvPr>
        </p:nvGraphicFramePr>
        <p:xfrm>
          <a:off x="437230" y="1649161"/>
          <a:ext cx="5734709" cy="2855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046801292"/>
              </p:ext>
            </p:extLst>
          </p:nvPr>
        </p:nvGraphicFramePr>
        <p:xfrm>
          <a:off x="8449931" y="4068593"/>
          <a:ext cx="4983163" cy="24749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84776AD7-073C-9D84-69CF-6121E582D9C4}"/>
              </a:ext>
            </a:extLst>
          </p:cNvPr>
          <p:cNvGraphicFramePr>
            <a:graphicFrameLocks/>
          </p:cNvGraphicFramePr>
          <p:nvPr>
            <p:extLst>
              <p:ext uri="{D42A27DB-BD31-4B8C-83A1-F6EECF244321}">
                <p14:modId xmlns:p14="http://schemas.microsoft.com/office/powerpoint/2010/main" val="1595933724"/>
              </p:ext>
            </p:extLst>
          </p:nvPr>
        </p:nvGraphicFramePr>
        <p:xfrm>
          <a:off x="6527321" y="1419854"/>
          <a:ext cx="5276490" cy="27099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31407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1675-4BF3-D20F-04F5-5EC330BDA1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72737D-F4B6-B609-A76E-8CB1625C631D}"/>
              </a:ext>
            </a:extLst>
          </p:cNvPr>
          <p:cNvSpPr>
            <a:spLocks noGrp="1"/>
          </p:cNvSpPr>
          <p:nvPr>
            <p:ph type="body" sz="quarter" idx="11"/>
          </p:nvPr>
        </p:nvSpPr>
        <p:spPr>
          <a:xfrm>
            <a:off x="483175" y="378747"/>
            <a:ext cx="4934645" cy="481549"/>
          </a:xfrm>
        </p:spPr>
        <p:txBody>
          <a:bodyPr>
            <a:normAutofit/>
          </a:bodyPr>
          <a:lstStyle/>
          <a:p>
            <a:r>
              <a:rPr lang="en-US">
                <a:latin typeface="Poppins SemiBold"/>
                <a:cs typeface="Poppins SemiBold"/>
              </a:rPr>
              <a:t>ARM Short-Term Bond Fund</a:t>
            </a:r>
          </a:p>
        </p:txBody>
      </p:sp>
      <p:sp>
        <p:nvSpPr>
          <p:cNvPr id="3" name="Slide Number Placeholder 2">
            <a:extLst>
              <a:ext uri="{FF2B5EF4-FFF2-40B4-BE49-F238E27FC236}">
                <a16:creationId xmlns:a16="http://schemas.microsoft.com/office/drawing/2014/main" id="{F004FD29-5B3A-3CF7-24B6-8D3BB08C42AF}"/>
              </a:ext>
            </a:extLst>
          </p:cNvPr>
          <p:cNvSpPr>
            <a:spLocks noGrp="1"/>
          </p:cNvSpPr>
          <p:nvPr>
            <p:ph type="sldNum" sz="quarter" idx="4"/>
          </p:nvPr>
        </p:nvSpPr>
        <p:spPr/>
        <p:txBody>
          <a:bodyPr/>
          <a:lstStyle/>
          <a:p>
            <a:fld id="{770EB449-619F-7E46-8F97-3760B2E851D5}" type="slidenum">
              <a:rPr lang="en-NG" smtClean="0"/>
              <a:pPr/>
              <a:t>12</a:t>
            </a:fld>
            <a:endParaRPr lang="en-NG"/>
          </a:p>
        </p:txBody>
      </p:sp>
      <p:graphicFrame>
        <p:nvGraphicFramePr>
          <p:cNvPr id="9" name="Table 8">
            <a:extLst>
              <a:ext uri="{FF2B5EF4-FFF2-40B4-BE49-F238E27FC236}">
                <a16:creationId xmlns:a16="http://schemas.microsoft.com/office/drawing/2014/main" id="{BB674F76-1173-AE5E-7715-994983525F26}"/>
              </a:ext>
            </a:extLst>
          </p:cNvPr>
          <p:cNvGraphicFramePr>
            <a:graphicFrameLocks noGrp="1"/>
          </p:cNvGraphicFramePr>
          <p:nvPr>
            <p:extLst>
              <p:ext uri="{D42A27DB-BD31-4B8C-83A1-F6EECF244321}">
                <p14:modId xmlns:p14="http://schemas.microsoft.com/office/powerpoint/2010/main" val="3171791289"/>
              </p:ext>
            </p:extLst>
          </p:nvPr>
        </p:nvGraphicFramePr>
        <p:xfrm>
          <a:off x="4952970" y="860295"/>
          <a:ext cx="6517135" cy="3711708"/>
        </p:xfrm>
        <a:graphic>
          <a:graphicData uri="http://schemas.openxmlformats.org/drawingml/2006/table">
            <a:tbl>
              <a:tblPr/>
              <a:tblGrid>
                <a:gridCol w="1479728">
                  <a:extLst>
                    <a:ext uri="{9D8B030D-6E8A-4147-A177-3AD203B41FA5}">
                      <a16:colId xmlns:a16="http://schemas.microsoft.com/office/drawing/2014/main" val="3181600282"/>
                    </a:ext>
                  </a:extLst>
                </a:gridCol>
                <a:gridCol w="5037407">
                  <a:extLst>
                    <a:ext uri="{9D8B030D-6E8A-4147-A177-3AD203B41FA5}">
                      <a16:colId xmlns:a16="http://schemas.microsoft.com/office/drawing/2014/main" val="64958589"/>
                    </a:ext>
                  </a:extLst>
                </a:gridCol>
              </a:tblGrid>
              <a:tr h="309309">
                <a:tc gridSpan="2">
                  <a:txBody>
                    <a:bodyPr/>
                    <a:lstStyle/>
                    <a:p>
                      <a:pPr algn="l" fontAlgn="b"/>
                      <a:r>
                        <a:rPr lang="en-US" sz="1000" b="1" i="0" u="none" strike="noStrike">
                          <a:solidFill>
                            <a:srgbClr val="FFFFFF"/>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09309">
                <a:tc>
                  <a:txBody>
                    <a:bodyPr/>
                    <a:lstStyle/>
                    <a:p>
                      <a:pPr algn="l" rtl="0" fontAlgn="ctr"/>
                      <a:r>
                        <a:rPr lang="en-US" sz="1000" b="0" i="0" u="none" strike="noStrike">
                          <a:solidFill>
                            <a:schemeClr val="tx1"/>
                          </a:solidFill>
                          <a:effectLst/>
                          <a:latin typeface="Poppins"/>
                        </a:rPr>
                        <a:t>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a:r>
                        <a:rPr lang="en-US" sz="1000" b="0" i="0" u="none" strike="noStrike" kern="1200">
                          <a:solidFill>
                            <a:schemeClr val="tx1"/>
                          </a:solidFill>
                          <a:effectLst/>
                          <a:latin typeface="Poppins"/>
                          <a:ea typeface="+mn-ea"/>
                          <a:cs typeface="Poppins"/>
                        </a:rPr>
                        <a:t> Composite of 3-Year Nigeria Sovereign </a:t>
                      </a:r>
                      <a:r>
                        <a:rPr lang="en-US" sz="1000" b="0" i="0" u="none" strike="noStrike" kern="1200">
                          <a:solidFill>
                            <a:schemeClr val="tx1"/>
                          </a:solidFill>
                          <a:effectLst/>
                          <a:latin typeface="Poppins" panose="00000500000000000000" pitchFamily="2" charset="0"/>
                          <a:ea typeface="+mn-ea"/>
                          <a:cs typeface="Poppins" panose="00000500000000000000" pitchFamily="2" charset="0"/>
                        </a:rPr>
                        <a:t> </a:t>
                      </a:r>
                      <a:r>
                        <a:rPr lang="en-US" sz="1000" b="0" i="0" u="none" strike="noStrike" kern="1200">
                          <a:solidFill>
                            <a:schemeClr val="tx1"/>
                          </a:solidFill>
                          <a:effectLst/>
                          <a:latin typeface="Poppins"/>
                          <a:ea typeface="+mn-ea"/>
                          <a:cs typeface="Poppins"/>
                        </a:rPr>
                        <a:t>Bond and Nigeria Treasury Bills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309309">
                <a:tc>
                  <a:txBody>
                    <a:bodyPr/>
                    <a:lstStyle/>
                    <a:p>
                      <a:pPr algn="l" rtl="0" fontAlgn="ctr"/>
                      <a:r>
                        <a:rPr lang="en-US" sz="1000" b="0" i="0" u="none" strike="noStrike">
                          <a:solidFill>
                            <a:schemeClr val="tx1"/>
                          </a:solidFill>
                          <a:effectLst/>
                          <a:latin typeface="Poppins"/>
                        </a:rPr>
                        <a:t>Comparable </a:t>
                      </a:r>
                      <a:endParaRPr lang="en-US" sz="100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FMAN List of Equity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309309">
                <a:tc>
                  <a:txBody>
                    <a:bodyPr/>
                    <a:lstStyle/>
                    <a:p>
                      <a:pPr algn="l" rtl="0" fontAlgn="ctr"/>
                      <a:r>
                        <a:rPr lang="en-US" sz="1000" b="0" i="0" u="none" strike="noStrike">
                          <a:solidFill>
                            <a:schemeClr val="tx1"/>
                          </a:solidFill>
                          <a:effectLst/>
                          <a:latin typeface="Poppins"/>
                        </a:rPr>
                        <a:t>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Rand Merchant Bank Limited </a:t>
                      </a:r>
                      <a:endParaRPr lang="en-US" sz="1000" b="0"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309309">
                <a:tc>
                  <a:txBody>
                    <a:bodyPr/>
                    <a:lstStyle/>
                    <a:p>
                      <a:pPr algn="l" rtl="0" fontAlgn="ctr"/>
                      <a:r>
                        <a:rPr lang="en-US" sz="1000" b="0" i="0" u="none" strike="noStrike">
                          <a:solidFill>
                            <a:schemeClr val="tx1"/>
                          </a:solidFill>
                          <a:effectLst/>
                          <a:latin typeface="Poppins"/>
                        </a:rPr>
                        <a:t>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STL Trustees Limited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309309">
                <a:tc>
                  <a:txBody>
                    <a:bodyPr/>
                    <a:lstStyle/>
                    <a:p>
                      <a:pPr algn="l" rtl="0" fontAlgn="ctr"/>
                      <a:r>
                        <a:rPr lang="en-US" sz="1000" b="0" i="0" u="none" strike="noStrike">
                          <a:solidFill>
                            <a:schemeClr val="tx1"/>
                          </a:solidFill>
                          <a:effectLst/>
                          <a:latin typeface="Poppins"/>
                        </a:rPr>
                        <a:t>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April  2022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309309">
                <a:tc>
                  <a:txBody>
                    <a:bodyPr/>
                    <a:lstStyle/>
                    <a:p>
                      <a:pPr algn="l" rtl="0" fontAlgn="ctr"/>
                      <a:r>
                        <a:rPr lang="en-US" sz="1000" b="0" i="0" u="none" strike="noStrike">
                          <a:solidFill>
                            <a:schemeClr val="tx1"/>
                          </a:solidFill>
                          <a:effectLst/>
                          <a:latin typeface="Poppins"/>
                        </a:rPr>
                        <a:t>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₦1.012bn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09309">
                <a:tc>
                  <a:txBody>
                    <a:bodyPr/>
                    <a:lstStyle/>
                    <a:p>
                      <a:pPr algn="l" rtl="0" fontAlgn="ctr"/>
                      <a:r>
                        <a:rPr lang="en-US" sz="1000" b="0" i="0" u="none" strike="noStrike">
                          <a:solidFill>
                            <a:schemeClr val="tx1"/>
                          </a:solidFill>
                          <a:effectLst/>
                          <a:latin typeface="Poppins"/>
                        </a:rPr>
                        <a:t>Expense Ratio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fontAlgn="t"/>
                      <a:r>
                        <a:rPr lang="en-US" sz="1000" b="0" i="0" u="none" strike="noStrike">
                          <a:solidFill>
                            <a:schemeClr val="tx1"/>
                          </a:solidFill>
                          <a:effectLst/>
                          <a:latin typeface="Poppins"/>
                          <a:cs typeface="Poppins"/>
                        </a:rPr>
                        <a:t> 2.43%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309309">
                <a:tc>
                  <a:txBody>
                    <a:bodyPr/>
                    <a:lstStyle/>
                    <a:p>
                      <a:pPr algn="l" rtl="0" fontAlgn="ctr"/>
                      <a:r>
                        <a:rPr lang="en-US" sz="1000" b="0" i="0" u="none" strike="noStrike">
                          <a:solidFill>
                            <a:schemeClr val="tx1"/>
                          </a:solidFill>
                          <a:effectLst/>
                          <a:latin typeface="Poppins"/>
                        </a:rPr>
                        <a:t>Initial Investment </a:t>
                      </a:r>
                      <a:endParaRPr lang="en-US" sz="100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₦10,000.00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09309">
                <a:tc>
                  <a:txBody>
                    <a:bodyPr/>
                    <a:lstStyle/>
                    <a:p>
                      <a:pPr algn="l" rtl="0" fontAlgn="ctr"/>
                      <a:r>
                        <a:rPr lang="en-US" sz="1000" b="0" i="0" u="none" strike="noStrike">
                          <a:solidFill>
                            <a:schemeClr val="tx1"/>
                          </a:solidFill>
                          <a:effectLst/>
                          <a:latin typeface="Poppins"/>
                        </a:rPr>
                        <a:t>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Poppins"/>
                          <a:cs typeface="Poppin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976647"/>
                  </a:ext>
                </a:extLst>
              </a:tr>
              <a:tr h="309309">
                <a:tc>
                  <a:txBody>
                    <a:bodyPr/>
                    <a:lstStyle/>
                    <a:p>
                      <a:pPr algn="l" rtl="0" fontAlgn="ctr"/>
                      <a:r>
                        <a:rPr lang="en-US" sz="1000" b="0" i="0" u="none" strike="noStrike">
                          <a:solidFill>
                            <a:schemeClr val="tx1"/>
                          </a:solidFill>
                          <a:effectLst/>
                          <a:latin typeface="Poppins"/>
                        </a:rPr>
                        <a:t>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lvl="0" algn="l" rtl="0" fontAlgn="ctr"/>
                      <a:r>
                        <a:rPr lang="en-US" sz="1000" b="0" i="0" u="none" strike="noStrike">
                          <a:solidFill>
                            <a:schemeClr val="tx1"/>
                          </a:solidFill>
                          <a:effectLst/>
                          <a:latin typeface="Poppins"/>
                          <a:cs typeface="Poppins"/>
                        </a:rPr>
                        <a:t> Maximum  15% of excess returns above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309309">
                <a:tc>
                  <a:txBody>
                    <a:bodyPr/>
                    <a:lstStyle/>
                    <a:p>
                      <a:pPr algn="l" rtl="0" fontAlgn="ctr"/>
                      <a:r>
                        <a:rPr lang="en-US" sz="1000" b="0" i="0" u="none" strike="noStrike">
                          <a:solidFill>
                            <a:schemeClr val="tx1"/>
                          </a:solidFill>
                          <a:effectLst/>
                          <a:latin typeface="Poppins"/>
                        </a:rPr>
                        <a:t>Valuation Method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Poppins"/>
                          <a:ea typeface="+mn-ea"/>
                          <a:cs typeface="+mn-cs"/>
                        </a:rPr>
                        <a:t>Blend of Amortized cost and Mark to Market</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915052"/>
                  </a:ext>
                </a:extLst>
              </a:tr>
            </a:tbl>
          </a:graphicData>
        </a:graphic>
      </p:graphicFrame>
      <p:graphicFrame>
        <p:nvGraphicFramePr>
          <p:cNvPr id="7" name="Table 6">
            <a:extLst>
              <a:ext uri="{FF2B5EF4-FFF2-40B4-BE49-F238E27FC236}">
                <a16:creationId xmlns:a16="http://schemas.microsoft.com/office/drawing/2014/main" id="{600C77F4-C4BC-51EE-DD1F-476AB7B57790}"/>
              </a:ext>
            </a:extLst>
          </p:cNvPr>
          <p:cNvGraphicFramePr>
            <a:graphicFrameLocks noGrp="1"/>
          </p:cNvGraphicFramePr>
          <p:nvPr>
            <p:extLst>
              <p:ext uri="{D42A27DB-BD31-4B8C-83A1-F6EECF244321}">
                <p14:modId xmlns:p14="http://schemas.microsoft.com/office/powerpoint/2010/main" val="1683796707"/>
              </p:ext>
            </p:extLst>
          </p:nvPr>
        </p:nvGraphicFramePr>
        <p:xfrm>
          <a:off x="4952970" y="4790512"/>
          <a:ext cx="6517135" cy="1450800"/>
        </p:xfrm>
        <a:graphic>
          <a:graphicData uri="http://schemas.openxmlformats.org/drawingml/2006/table">
            <a:tbl>
              <a:tblPr bandRow="1"/>
              <a:tblGrid>
                <a:gridCol w="1500993">
                  <a:extLst>
                    <a:ext uri="{9D8B030D-6E8A-4147-A177-3AD203B41FA5}">
                      <a16:colId xmlns:a16="http://schemas.microsoft.com/office/drawing/2014/main" val="4098037155"/>
                    </a:ext>
                  </a:extLst>
                </a:gridCol>
                <a:gridCol w="5016142">
                  <a:extLst>
                    <a:ext uri="{9D8B030D-6E8A-4147-A177-3AD203B41FA5}">
                      <a16:colId xmlns:a16="http://schemas.microsoft.com/office/drawing/2014/main" val="3287299470"/>
                    </a:ext>
                  </a:extLst>
                </a:gridCol>
              </a:tblGrid>
              <a:tr h="290160">
                <a:tc gridSpan="2">
                  <a:txBody>
                    <a:bodyPr/>
                    <a:lstStyle/>
                    <a:p>
                      <a:pPr marL="0" algn="l" rtl="0" eaLnBrk="1" fontAlgn="b" latinLnBrk="0" hangingPunct="1"/>
                      <a:r>
                        <a:rPr lang="en-US" sz="1000" b="0" i="0" u="none" strike="noStrike" kern="1200">
                          <a:solidFill>
                            <a:srgbClr val="FFFFFF"/>
                          </a:solidFill>
                          <a:effectLst/>
                          <a:latin typeface="Poppins"/>
                          <a:ea typeface="+mn-ea"/>
                          <a:cs typeface="+mn-cs"/>
                        </a:rPr>
                        <a:t>Portfolio Analysis </a:t>
                      </a:r>
                      <a:endParaRPr lang="en-US" sz="1000" b="0" i="0" u="none" strike="noStrike" kern="1200">
                        <a:solidFill>
                          <a:srgbClr val="FFFFFF"/>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3252900"/>
                  </a:ext>
                </a:extLst>
              </a:tr>
              <a:tr h="290160">
                <a:tc>
                  <a:txBody>
                    <a:bodyPr/>
                    <a:lstStyle/>
                    <a:p>
                      <a:pPr algn="l" rtl="0" fontAlgn="ctr"/>
                      <a:r>
                        <a:rPr lang="en-US" sz="1000" b="0" i="0" u="none" strike="noStrike">
                          <a:solidFill>
                            <a:srgbClr val="000000"/>
                          </a:solidFill>
                          <a:effectLst/>
                          <a:latin typeface="Poppins"/>
                        </a:rPr>
                        <a:t>Risk Profile </a:t>
                      </a:r>
                      <a:endParaRPr lang="en-US" sz="1000" b="0"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algn="l" rtl="0" fontAlgn="ctr"/>
                      <a:r>
                        <a:rPr lang="en-US" sz="1000" b="0" i="0" u="none" strike="noStrike">
                          <a:solidFill>
                            <a:srgbClr val="000000"/>
                          </a:solidFill>
                          <a:effectLst/>
                          <a:latin typeface="Poppins"/>
                        </a:rPr>
                        <a:t> Medium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290160">
                <a:tc>
                  <a:txBody>
                    <a:bodyPr/>
                    <a:lstStyle/>
                    <a:p>
                      <a:pPr marL="0" algn="l" defTabSz="914400" rtl="0" eaLnBrk="1" fontAlgn="ctr" latinLnBrk="0" hangingPunct="1"/>
                      <a:r>
                        <a:rPr lang="en-US" sz="1000" b="0" i="0" u="none" strike="noStrike">
                          <a:solidFill>
                            <a:srgbClr val="000000"/>
                          </a:solidFill>
                          <a:effectLst/>
                          <a:latin typeface="Poppins"/>
                        </a:rPr>
                        <a:t>Fund Duration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1.21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290160">
                <a:tc>
                  <a:txBody>
                    <a:bodyPr/>
                    <a:lstStyle/>
                    <a:p>
                      <a:pPr marL="0" algn="l" defTabSz="914400" rtl="0" eaLnBrk="1" fontAlgn="ctr" latinLnBrk="0" hangingPunct="1"/>
                      <a:r>
                        <a:rPr lang="en-US" sz="1000" b="0" i="0" u="none" strike="noStrike">
                          <a:solidFill>
                            <a:srgbClr val="000000"/>
                          </a:solidFill>
                          <a:effectLst/>
                          <a:latin typeface="Poppins"/>
                        </a:rPr>
                        <a:t>Holding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12.09%</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170322"/>
                  </a:ext>
                </a:extLst>
              </a:tr>
              <a:tr h="290160">
                <a:tc>
                  <a:txBody>
                    <a:bodyPr/>
                    <a:lstStyle/>
                    <a:p>
                      <a:pPr marL="0" algn="l" defTabSz="914400" rtl="0" eaLnBrk="1" fontAlgn="ctr" latinLnBrk="0" hangingPunct="1"/>
                      <a:r>
                        <a:rPr lang="en-US" sz="1000" b="0" i="0" u="none" strike="noStrike">
                          <a:solidFill>
                            <a:srgbClr val="000000"/>
                          </a:solidFill>
                          <a:effectLst/>
                          <a:latin typeface="Poppins"/>
                        </a:rPr>
                        <a:t>Dividend Yield (2024)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6.76%</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755304"/>
                  </a:ext>
                </a:extLst>
              </a:tr>
            </a:tbl>
          </a:graphicData>
        </a:graphic>
      </p:graphicFrame>
      <p:sp>
        <p:nvSpPr>
          <p:cNvPr id="4" name="Rectangle 3">
            <a:extLst>
              <a:ext uri="{FF2B5EF4-FFF2-40B4-BE49-F238E27FC236}">
                <a16:creationId xmlns:a16="http://schemas.microsoft.com/office/drawing/2014/main" id="{CCE307F3-79E8-8B03-2670-0D06D697EF2A}"/>
              </a:ext>
            </a:extLst>
          </p:cNvPr>
          <p:cNvSpPr/>
          <p:nvPr/>
        </p:nvSpPr>
        <p:spPr>
          <a:xfrm>
            <a:off x="483175" y="929570"/>
            <a:ext cx="4365916" cy="4681523"/>
          </a:xfrm>
          <a:prstGeom prst="rect">
            <a:avLst/>
          </a:prstGeom>
        </p:spPr>
        <p:txBody>
          <a:bodyPr wrap="square" lIns="90000">
            <a:spAutoFit/>
          </a:bodyPr>
          <a:lstStyle/>
          <a:p>
            <a:pPr marL="12700" marR="0" lvl="0" indent="0" algn="just" defTabSz="457200" rtl="0" eaLnBrk="1" fontAlgn="auto" latinLnBrk="0" hangingPunct="1">
              <a:lnSpc>
                <a:spcPts val="1935"/>
              </a:lnSpc>
              <a:spcBef>
                <a:spcPts val="0"/>
              </a:spcBef>
              <a:spcAft>
                <a:spcPts val="0"/>
              </a:spcAft>
              <a:buClrTx/>
              <a:buSzTx/>
              <a:buFontTx/>
              <a:buNone/>
              <a:tabLst>
                <a:tab pos="516255" algn="l"/>
                <a:tab pos="4263390" algn="l"/>
              </a:tabLst>
              <a:defRPr/>
            </a:pPr>
            <a:r>
              <a:rPr kumimoji="0" lang="en-CA" sz="1200" b="1" i="0" u="none" strike="noStrike" kern="1200" cap="none" spc="0" normalizeH="0" baseline="0" noProof="0">
                <a:ln>
                  <a:noFill/>
                </a:ln>
                <a:effectLst/>
                <a:uLnTx/>
                <a:uFillTx/>
                <a:latin typeface="Poppins "/>
                <a:ea typeface="Baskerville" panose="02020502070401020303" pitchFamily="18" charset="0"/>
                <a:cs typeface="Arial" panose="020B0604020202020204" pitchFamily="34" charset="0"/>
              </a:rPr>
              <a:t>FUND STRUCTURE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
                <a:cs typeface="Arial" panose="020B0604020202020204" pitchFamily="34" charset="0"/>
              </a:rPr>
              <a:t>The ARM Short Term Bond Fund is an open-ended fund authorized and registered in Nigeria as a Unit Trust Scheme under Section 160 of the Investment and Securities Act 2007. The Fund is regulated by the Securities &amp; Exchange Commission (SEC). The fund can invest a minimum of 70% and maximum of 100% in bond instruments.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effectLst/>
              <a:uLnTx/>
              <a:uFillTx/>
              <a:latin typeface="Poppins "/>
              <a:cs typeface="Arial" panose="020B0604020202020204" pitchFamily="34" charset="0"/>
            </a:endParaRPr>
          </a:p>
          <a:p>
            <a:pPr marL="0" marR="11430" lvl="0" indent="0" algn="just" defTabSz="457200" rtl="0" eaLnBrk="1" fontAlgn="auto" latinLnBrk="0" hangingPunct="1">
              <a:lnSpc>
                <a:spcPct val="150000"/>
              </a:lnSpc>
              <a:spcBef>
                <a:spcPts val="530"/>
              </a:spcBef>
              <a:spcAft>
                <a:spcPts val="0"/>
              </a:spcAft>
              <a:buClr>
                <a:srgbClr val="A31E58"/>
              </a:buClr>
              <a:buSzPts val="1000"/>
              <a:buFontTx/>
              <a:buNone/>
              <a:tabLst>
                <a:tab pos="696913" algn="l"/>
              </a:tabLst>
              <a:defRPr/>
            </a:pPr>
            <a:r>
              <a:rPr kumimoji="0" lang="en-CA" sz="1200" b="1" i="0" u="none" strike="noStrike" kern="1200" cap="none" spc="0" normalizeH="0" baseline="0" noProof="0">
                <a:ln>
                  <a:noFill/>
                </a:ln>
                <a:effectLst/>
                <a:uLnTx/>
                <a:uFillTx/>
                <a:latin typeface="Poppins "/>
                <a:ea typeface="Baskerville" panose="02020502070401020303" pitchFamily="18" charset="0"/>
                <a:cs typeface="Arial" panose="020B0604020202020204" pitchFamily="34" charset="0"/>
              </a:rPr>
              <a:t>FUND OBJECTIVE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
                <a:cs typeface="Arial" panose="020B0604020202020204" pitchFamily="34" charset="0"/>
              </a:rPr>
              <a:t>The primary objective of the Fund is to provide investors with competitive returns and diversification benefits through investment in Naira denominated short to medium term  investment grade fixed income securities such as money market instruments, FGN and Corporate bonds with a maximum duration of 3 years.</a:t>
            </a:r>
          </a:p>
        </p:txBody>
      </p:sp>
    </p:spTree>
    <p:extLst>
      <p:ext uri="{BB962C8B-B14F-4D97-AF65-F5344CB8AC3E}">
        <p14:creationId xmlns:p14="http://schemas.microsoft.com/office/powerpoint/2010/main" val="248169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a:normAutofit/>
          </a:bodyPr>
          <a:lstStyle/>
          <a:p>
            <a:r>
              <a:rPr lang="en-US">
                <a:latin typeface="Poppins SemiBold"/>
                <a:cs typeface="Poppins SemiBold"/>
              </a:rPr>
              <a:t>ARM Short-Term Bond Fund</a:t>
            </a: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latin typeface="Poppins" panose="00000500000000000000" pitchFamily="2" charset="0"/>
                <a:cs typeface="Poppins" panose="00000500000000000000" pitchFamily="2" charset="0"/>
              </a:rPr>
              <a:pPr/>
              <a:t>13</a:t>
            </a:fld>
            <a:endParaRPr lang="en-NG">
              <a:latin typeface="Poppins" panose="00000500000000000000" pitchFamily="2" charset="0"/>
              <a:cs typeface="Poppins" panose="00000500000000000000" pitchFamily="2" charset="0"/>
            </a:endParaRPr>
          </a:p>
        </p:txBody>
      </p:sp>
      <p:grpSp>
        <p:nvGrpSpPr>
          <p:cNvPr id="9" name="Group 8">
            <a:extLst>
              <a:ext uri="{FF2B5EF4-FFF2-40B4-BE49-F238E27FC236}">
                <a16:creationId xmlns:a16="http://schemas.microsoft.com/office/drawing/2014/main" id="{1B9FBF33-2BC0-C615-551D-FD492C2ADEEF}"/>
              </a:ext>
            </a:extLst>
          </p:cNvPr>
          <p:cNvGrpSpPr/>
          <p:nvPr/>
        </p:nvGrpSpPr>
        <p:grpSpPr>
          <a:xfrm>
            <a:off x="5946361" y="4078444"/>
            <a:ext cx="2141415" cy="276999"/>
            <a:chOff x="6579557" y="4183954"/>
            <a:chExt cx="2141415" cy="276999"/>
          </a:xfrm>
        </p:grpSpPr>
        <p:sp>
          <p:nvSpPr>
            <p:cNvPr id="4" name="TextBox 3">
              <a:extLst>
                <a:ext uri="{FF2B5EF4-FFF2-40B4-BE49-F238E27FC236}">
                  <a16:creationId xmlns:a16="http://schemas.microsoft.com/office/drawing/2014/main" id="{0763E706-5A8F-CB8C-5848-CBA06C53035F}"/>
                </a:ext>
              </a:extLst>
            </p:cNvPr>
            <p:cNvSpPr txBox="1"/>
            <p:nvPr/>
          </p:nvSpPr>
          <p:spPr>
            <a:xfrm>
              <a:off x="6579557" y="4183954"/>
              <a:ext cx="2141415" cy="276999"/>
            </a:xfrm>
            <a:prstGeom prst="rect">
              <a:avLst/>
            </a:prstGeom>
            <a:noFill/>
          </p:spPr>
          <p:txBody>
            <a:bodyPr wrap="square" rtlCol="0">
              <a:spAutoFit/>
            </a:bodyPr>
            <a:lstStyle/>
            <a:p>
              <a:pPr algn="ctr"/>
              <a:r>
                <a:rPr lang="en-US" sz="1200" b="1">
                  <a:latin typeface="Poppins" panose="00000500000000000000" pitchFamily="2" charset="0"/>
                  <a:cs typeface="Poppins" panose="00000500000000000000" pitchFamily="2" charset="0"/>
                </a:rPr>
                <a:t>MATURITY PROFILE</a:t>
              </a:r>
            </a:p>
          </p:txBody>
        </p:sp>
        <p:cxnSp>
          <p:nvCxnSpPr>
            <p:cNvPr id="5" name="Straight Connector 4">
              <a:extLst>
                <a:ext uri="{FF2B5EF4-FFF2-40B4-BE49-F238E27FC236}">
                  <a16:creationId xmlns:a16="http://schemas.microsoft.com/office/drawing/2014/main" id="{C939378D-C44B-F694-94E7-E0D9C581BB56}"/>
                </a:ext>
              </a:extLst>
            </p:cNvPr>
            <p:cNvCxnSpPr>
              <a:cxnSpLocks/>
            </p:cNvCxnSpPr>
            <p:nvPr/>
          </p:nvCxnSpPr>
          <p:spPr>
            <a:xfrm>
              <a:off x="7039400" y="4460953"/>
              <a:ext cx="125957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Subtitle 2">
            <a:extLst>
              <a:ext uri="{FF2B5EF4-FFF2-40B4-BE49-F238E27FC236}">
                <a16:creationId xmlns:a16="http://schemas.microsoft.com/office/drawing/2014/main" id="{283759FE-B5C2-1FDD-6E2C-6DF3876527ED}"/>
              </a:ext>
            </a:extLst>
          </p:cNvPr>
          <p:cNvSpPr txBox="1">
            <a:spLocks/>
          </p:cNvSpPr>
          <p:nvPr/>
        </p:nvSpPr>
        <p:spPr>
          <a:xfrm>
            <a:off x="528894" y="839614"/>
            <a:ext cx="11282271" cy="96325"/>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a:latin typeface="Poppins" panose="00000500000000000000" pitchFamily="2" charset="0"/>
                <a:cs typeface="Poppins" panose="00000500000000000000" pitchFamily="2" charset="0"/>
              </a:rPr>
              <a:t>                         </a:t>
            </a:r>
          </a:p>
        </p:txBody>
      </p:sp>
      <p:graphicFrame>
        <p:nvGraphicFramePr>
          <p:cNvPr id="12" name="Table 11">
            <a:extLst>
              <a:ext uri="{FF2B5EF4-FFF2-40B4-BE49-F238E27FC236}">
                <a16:creationId xmlns:a16="http://schemas.microsoft.com/office/drawing/2014/main" id="{DB0E75CF-1631-038B-D54F-53F1F0565041}"/>
              </a:ext>
            </a:extLst>
          </p:cNvPr>
          <p:cNvGraphicFramePr>
            <a:graphicFrameLocks noGrp="1"/>
          </p:cNvGraphicFramePr>
          <p:nvPr>
            <p:extLst>
              <p:ext uri="{D42A27DB-BD31-4B8C-83A1-F6EECF244321}">
                <p14:modId xmlns:p14="http://schemas.microsoft.com/office/powerpoint/2010/main" val="562209593"/>
              </p:ext>
            </p:extLst>
          </p:nvPr>
        </p:nvGraphicFramePr>
        <p:xfrm>
          <a:off x="598984" y="4839997"/>
          <a:ext cx="4320645" cy="1004661"/>
        </p:xfrm>
        <a:graphic>
          <a:graphicData uri="http://schemas.openxmlformats.org/drawingml/2006/table">
            <a:tbl>
              <a:tblPr bandRow="1">
                <a:tableStyleId>{5C22544A-7EE6-4342-B048-85BDC9FD1C3A}</a:tableStyleId>
              </a:tblPr>
              <a:tblGrid>
                <a:gridCol w="1829590">
                  <a:extLst>
                    <a:ext uri="{9D8B030D-6E8A-4147-A177-3AD203B41FA5}">
                      <a16:colId xmlns:a16="http://schemas.microsoft.com/office/drawing/2014/main" val="2006678512"/>
                    </a:ext>
                  </a:extLst>
                </a:gridCol>
                <a:gridCol w="873586">
                  <a:extLst>
                    <a:ext uri="{9D8B030D-6E8A-4147-A177-3AD203B41FA5}">
                      <a16:colId xmlns:a16="http://schemas.microsoft.com/office/drawing/2014/main" val="3923632562"/>
                    </a:ext>
                  </a:extLst>
                </a:gridCol>
                <a:gridCol w="774689">
                  <a:extLst>
                    <a:ext uri="{9D8B030D-6E8A-4147-A177-3AD203B41FA5}">
                      <a16:colId xmlns:a16="http://schemas.microsoft.com/office/drawing/2014/main" val="1993828403"/>
                    </a:ext>
                  </a:extLst>
                </a:gridCol>
                <a:gridCol w="842780">
                  <a:extLst>
                    <a:ext uri="{9D8B030D-6E8A-4147-A177-3AD203B41FA5}">
                      <a16:colId xmlns:a16="http://schemas.microsoft.com/office/drawing/2014/main" val="2263239007"/>
                    </a:ext>
                  </a:extLst>
                </a:gridCol>
              </a:tblGrid>
              <a:tr h="334887">
                <a:tc>
                  <a:txBody>
                    <a:bodyPr/>
                    <a:lstStyle/>
                    <a:p>
                      <a:pPr algn="l" fontAlgn="b"/>
                      <a:r>
                        <a:rPr lang="en-US" sz="1000" b="1" i="0" u="none" strike="noStrike">
                          <a:solidFill>
                            <a:srgbClr val="000000"/>
                          </a:solidFill>
                          <a:effectLst/>
                          <a:latin typeface="Poppins"/>
                          <a:cs typeface="Poppins"/>
                        </a:rPr>
                        <a:t>Return  vs Benchmark</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000" u="none" strike="noStrike">
                          <a:effectLst/>
                          <a:latin typeface="Poppins"/>
                          <a:cs typeface="Poppins"/>
                        </a:rPr>
                        <a:t>2022</a:t>
                      </a:r>
                      <a:endParaRPr lang="en-US" sz="1000" b="0" i="0" u="none" strike="noStrike">
                        <a:solidFill>
                          <a:srgbClr val="000000"/>
                        </a:solidFill>
                        <a:effectLst/>
                        <a:latin typeface="Poppins"/>
                        <a:cs typeface="Poppins"/>
                      </a:endParaRPr>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u="none" strike="noStrike">
                          <a:effectLst/>
                          <a:latin typeface="Poppins"/>
                          <a:cs typeface="Poppins"/>
                        </a:rPr>
                        <a:t>2023</a:t>
                      </a:r>
                      <a:endParaRPr lang="en-US" sz="1000" b="0" i="0" u="none" strike="noStrike">
                        <a:solidFill>
                          <a:srgbClr val="000000"/>
                        </a:solidFill>
                        <a:effectLst/>
                        <a:latin typeface="Poppins"/>
                        <a:cs typeface="Poppins"/>
                      </a:endParaRP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u="none" strike="noStrike">
                          <a:effectLst/>
                          <a:latin typeface="Poppins"/>
                          <a:cs typeface="Poppins"/>
                        </a:rPr>
                        <a:t>YTD 2024</a:t>
                      </a:r>
                      <a:endParaRPr lang="en-US"/>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8535841"/>
                  </a:ext>
                </a:extLst>
              </a:tr>
              <a:tr h="334887">
                <a:tc>
                  <a:txBody>
                    <a:bodyPr/>
                    <a:lstStyle/>
                    <a:p>
                      <a:pPr algn="l" rtl="0" fontAlgn="b"/>
                      <a:r>
                        <a:rPr lang="en-US" sz="1000" b="1" i="0" u="none" strike="noStrike">
                          <a:solidFill>
                            <a:schemeClr val="tx1"/>
                          </a:solidFill>
                          <a:effectLst/>
                          <a:latin typeface="Poppins"/>
                          <a:cs typeface="Poppins"/>
                        </a:rPr>
                        <a:t>Annual Net Returns </a:t>
                      </a:r>
                      <a:endParaRPr lang="en-US" sz="1000" b="1" i="0" u="none" strike="noStrike">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000" b="0" i="0" u="none" strike="noStrike">
                          <a:solidFill>
                            <a:srgbClr val="000000"/>
                          </a:solidFill>
                          <a:effectLst/>
                          <a:latin typeface="Poppins"/>
                          <a:cs typeface="Poppins"/>
                        </a:rPr>
                        <a:t>3.54%</a:t>
                      </a:r>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b="0" i="0" u="none" strike="noStrike" kern="1200">
                          <a:solidFill>
                            <a:srgbClr val="000000"/>
                          </a:solidFill>
                          <a:effectLst/>
                          <a:latin typeface="Poppins"/>
                          <a:ea typeface="+mn-ea"/>
                          <a:cs typeface="Poppins"/>
                        </a:rPr>
                        <a:t>7.42%</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b="0" i="0" u="none" strike="noStrike" kern="1200">
                          <a:solidFill>
                            <a:srgbClr val="000000"/>
                          </a:solidFill>
                          <a:effectLst/>
                          <a:latin typeface="Poppins"/>
                          <a:ea typeface="+mn-ea"/>
                          <a:cs typeface="Poppins"/>
                        </a:rPr>
                        <a:t>1.62%</a:t>
                      </a:r>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658867"/>
                  </a:ext>
                </a:extLst>
              </a:tr>
              <a:tr h="334887">
                <a:tc>
                  <a:txBody>
                    <a:bodyPr/>
                    <a:lstStyle/>
                    <a:p>
                      <a:pPr algn="l" rtl="0" fontAlgn="b"/>
                      <a:r>
                        <a:rPr lang="en-US" sz="1000" b="1" u="none" strike="noStrike">
                          <a:solidFill>
                            <a:schemeClr val="tx1"/>
                          </a:solidFill>
                          <a:effectLst/>
                          <a:latin typeface="Poppins"/>
                          <a:cs typeface="Poppins"/>
                        </a:rPr>
                        <a:t>Benchmark </a:t>
                      </a:r>
                      <a:endParaRPr lang="en-US" sz="1000" b="1" i="0" u="none" strike="noStrike">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000" b="0" i="0" u="none" strike="noStrike">
                          <a:solidFill>
                            <a:srgbClr val="000000"/>
                          </a:solidFill>
                          <a:effectLst/>
                          <a:latin typeface="Poppins"/>
                          <a:cs typeface="Poppins"/>
                        </a:rPr>
                        <a:t>5.15%</a:t>
                      </a:r>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b="0" i="0" u="none" strike="noStrike" kern="1200">
                          <a:solidFill>
                            <a:srgbClr val="000000"/>
                          </a:solidFill>
                          <a:effectLst/>
                          <a:latin typeface="Poppins"/>
                          <a:ea typeface="+mn-ea"/>
                          <a:cs typeface="Poppins"/>
                        </a:rPr>
                        <a:t>7.54%</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sz="1000" b="0" i="0" u="none" strike="noStrike" kern="1200" dirty="0" smtClean="0">
                          <a:solidFill>
                            <a:srgbClr val="000000"/>
                          </a:solidFill>
                          <a:effectLst/>
                          <a:latin typeface="Poppins"/>
                          <a:ea typeface="+mn-ea"/>
                          <a:cs typeface="Poppins"/>
                        </a:rPr>
                        <a:t>0.34%</a:t>
                      </a:r>
                      <a:endParaRPr lang="en-US" sz="1000" b="0" i="0" u="none" strike="noStrike" kern="1200" dirty="0">
                        <a:solidFill>
                          <a:srgbClr val="000000"/>
                        </a:solidFill>
                        <a:effectLst/>
                        <a:latin typeface="Poppins"/>
                        <a:ea typeface="+mn-ea"/>
                        <a:cs typeface="Poppins"/>
                      </a:endParaRPr>
                    </a:p>
                  </a:txBody>
                  <a:tcPr marL="7620" marR="7620" marT="762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304097274"/>
                  </a:ext>
                </a:extLst>
              </a:tr>
            </a:tbl>
          </a:graphicData>
        </a:graphic>
      </p:graphicFrame>
      <p:sp>
        <p:nvSpPr>
          <p:cNvPr id="7" name="TextBox 6">
            <a:extLst>
              <a:ext uri="{FF2B5EF4-FFF2-40B4-BE49-F238E27FC236}">
                <a16:creationId xmlns:a16="http://schemas.microsoft.com/office/drawing/2014/main" id="{EB32640A-8CD7-80DC-AB55-0D37D0F6A361}"/>
              </a:ext>
            </a:extLst>
          </p:cNvPr>
          <p:cNvSpPr txBox="1"/>
          <p:nvPr/>
        </p:nvSpPr>
        <p:spPr>
          <a:xfrm>
            <a:off x="6449996" y="1216483"/>
            <a:ext cx="4788618" cy="276999"/>
          </a:xfrm>
          <a:prstGeom prst="rect">
            <a:avLst/>
          </a:prstGeom>
          <a:noFill/>
        </p:spPr>
        <p:txBody>
          <a:bodyPr wrap="square" rtlCol="0">
            <a:spAutoFit/>
          </a:bodyPr>
          <a:lstStyle/>
          <a:p>
            <a:pPr algn="ctr"/>
            <a:r>
              <a:rPr lang="en-US" sz="1200" b="1">
                <a:latin typeface="Poppins" panose="00000500000000000000" pitchFamily="2" charset="0"/>
                <a:cs typeface="Poppins" panose="00000500000000000000" pitchFamily="2" charset="0"/>
              </a:rPr>
              <a:t>GROWTH OF N10,000 INVESTMENT SINCE FUND INCEPTION</a:t>
            </a:r>
          </a:p>
        </p:txBody>
      </p:sp>
      <p:cxnSp>
        <p:nvCxnSpPr>
          <p:cNvPr id="8" name="Straight Connector 7">
            <a:extLst>
              <a:ext uri="{FF2B5EF4-FFF2-40B4-BE49-F238E27FC236}">
                <a16:creationId xmlns:a16="http://schemas.microsoft.com/office/drawing/2014/main" id="{192EBA78-A4BC-C48B-C53F-7CCE21473F17}"/>
              </a:ext>
            </a:extLst>
          </p:cNvPr>
          <p:cNvCxnSpPr>
            <a:cxnSpLocks/>
          </p:cNvCxnSpPr>
          <p:nvPr/>
        </p:nvCxnSpPr>
        <p:spPr>
          <a:xfrm>
            <a:off x="6666613" y="1454084"/>
            <a:ext cx="4327452"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71AB9F-3A1E-C638-5DCC-63B5FC8F288B}"/>
              </a:ext>
            </a:extLst>
          </p:cNvPr>
          <p:cNvSpPr txBox="1"/>
          <p:nvPr/>
        </p:nvSpPr>
        <p:spPr>
          <a:xfrm>
            <a:off x="498776" y="1168395"/>
            <a:ext cx="3997024" cy="276999"/>
          </a:xfrm>
          <a:prstGeom prst="rect">
            <a:avLst/>
          </a:prstGeom>
          <a:noFill/>
        </p:spPr>
        <p:txBody>
          <a:bodyPr wrap="square" rtlCol="0">
            <a:spAutoFit/>
          </a:bodyPr>
          <a:lstStyle/>
          <a:p>
            <a:r>
              <a:rPr lang="en-US" sz="1200" b="1">
                <a:latin typeface="Poppins" panose="00000500000000000000" pitchFamily="2" charset="0"/>
                <a:cs typeface="Poppins" panose="00000500000000000000" pitchFamily="2" charset="0"/>
              </a:rPr>
              <a:t>FUND PERFORMANCE</a:t>
            </a:r>
          </a:p>
        </p:txBody>
      </p:sp>
      <p:cxnSp>
        <p:nvCxnSpPr>
          <p:cNvPr id="13" name="Straight Connector 12">
            <a:extLst>
              <a:ext uri="{FF2B5EF4-FFF2-40B4-BE49-F238E27FC236}">
                <a16:creationId xmlns:a16="http://schemas.microsoft.com/office/drawing/2014/main" id="{529F5A14-3B96-77E1-67EA-D879469E3635}"/>
              </a:ext>
            </a:extLst>
          </p:cNvPr>
          <p:cNvCxnSpPr>
            <a:cxnSpLocks/>
          </p:cNvCxnSpPr>
          <p:nvPr/>
        </p:nvCxnSpPr>
        <p:spPr>
          <a:xfrm>
            <a:off x="598984" y="1416956"/>
            <a:ext cx="146233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FDEC61-122A-46A4-E7B0-21CF009C39F5}"/>
              </a:ext>
            </a:extLst>
          </p:cNvPr>
          <p:cNvSpPr txBox="1"/>
          <p:nvPr/>
        </p:nvSpPr>
        <p:spPr>
          <a:xfrm>
            <a:off x="9343535" y="4111376"/>
            <a:ext cx="2141415" cy="276999"/>
          </a:xfrm>
          <a:prstGeom prst="rect">
            <a:avLst/>
          </a:prstGeom>
          <a:noFill/>
        </p:spPr>
        <p:txBody>
          <a:bodyPr wrap="square" rtlCol="0">
            <a:spAutoFit/>
          </a:bodyPr>
          <a:lstStyle/>
          <a:p>
            <a:r>
              <a:rPr lang="en-US" sz="1200" b="1">
                <a:latin typeface="Poppins "/>
                <a:cs typeface="Arial" panose="020B0604020202020204" pitchFamily="34" charset="0"/>
              </a:rPr>
              <a:t>ASSET ALLOCATION</a:t>
            </a:r>
          </a:p>
        </p:txBody>
      </p:sp>
      <p:cxnSp>
        <p:nvCxnSpPr>
          <p:cNvPr id="16" name="Straight Connector 15">
            <a:extLst>
              <a:ext uri="{FF2B5EF4-FFF2-40B4-BE49-F238E27FC236}">
                <a16:creationId xmlns:a16="http://schemas.microsoft.com/office/drawing/2014/main" id="{23442B7E-EBC9-9607-2775-8E1C7E24CF50}"/>
              </a:ext>
            </a:extLst>
          </p:cNvPr>
          <p:cNvCxnSpPr>
            <a:cxnSpLocks/>
          </p:cNvCxnSpPr>
          <p:nvPr/>
        </p:nvCxnSpPr>
        <p:spPr>
          <a:xfrm flipV="1">
            <a:off x="9386847" y="4331749"/>
            <a:ext cx="1550249" cy="91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p:cNvGraphicFramePr>
            <a:graphicFrameLocks/>
          </p:cNvGraphicFramePr>
          <p:nvPr>
            <p:extLst>
              <p:ext uri="{D42A27DB-BD31-4B8C-83A1-F6EECF244321}">
                <p14:modId xmlns:p14="http://schemas.microsoft.com/office/powerpoint/2010/main" val="3253258803"/>
              </p:ext>
            </p:extLst>
          </p:nvPr>
        </p:nvGraphicFramePr>
        <p:xfrm>
          <a:off x="4837909" y="4451496"/>
          <a:ext cx="3798489" cy="19446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p:cNvGraphicFramePr>
            <a:graphicFrameLocks/>
          </p:cNvGraphicFramePr>
          <p:nvPr>
            <p:extLst>
              <p:ext uri="{D42A27DB-BD31-4B8C-83A1-F6EECF244321}">
                <p14:modId xmlns:p14="http://schemas.microsoft.com/office/powerpoint/2010/main" val="791163785"/>
              </p:ext>
            </p:extLst>
          </p:nvPr>
        </p:nvGraphicFramePr>
        <p:xfrm>
          <a:off x="8485296" y="4355443"/>
          <a:ext cx="3540243" cy="19737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a:graphicFrameLocks/>
          </p:cNvGraphicFramePr>
          <p:nvPr>
            <p:extLst>
              <p:ext uri="{D42A27DB-BD31-4B8C-83A1-F6EECF244321}">
                <p14:modId xmlns:p14="http://schemas.microsoft.com/office/powerpoint/2010/main" val="2514005001"/>
              </p:ext>
            </p:extLst>
          </p:nvPr>
        </p:nvGraphicFramePr>
        <p:xfrm>
          <a:off x="6274192" y="1466516"/>
          <a:ext cx="5331654" cy="2515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a:graphicFrameLocks/>
          </p:cNvGraphicFramePr>
          <p:nvPr>
            <p:extLst>
              <p:ext uri="{D42A27DB-BD31-4B8C-83A1-F6EECF244321}">
                <p14:modId xmlns:p14="http://schemas.microsoft.com/office/powerpoint/2010/main" val="1740575478"/>
              </p:ext>
            </p:extLst>
          </p:nvPr>
        </p:nvGraphicFramePr>
        <p:xfrm>
          <a:off x="498776" y="1616470"/>
          <a:ext cx="4734406" cy="31950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4393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1675-4BF3-D20F-04F5-5EC330BDA1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72737D-F4B6-B609-A76E-8CB1625C631D}"/>
              </a:ext>
            </a:extLst>
          </p:cNvPr>
          <p:cNvSpPr>
            <a:spLocks noGrp="1"/>
          </p:cNvSpPr>
          <p:nvPr>
            <p:ph type="body" sz="quarter" idx="11"/>
          </p:nvPr>
        </p:nvSpPr>
        <p:spPr>
          <a:xfrm>
            <a:off x="483175" y="378747"/>
            <a:ext cx="4934645" cy="481549"/>
          </a:xfrm>
        </p:spPr>
        <p:txBody>
          <a:bodyPr>
            <a:normAutofit/>
          </a:bodyPr>
          <a:lstStyle/>
          <a:p>
            <a:r>
              <a:rPr lang="en-US" b="1">
                <a:latin typeface="Poppins SemiBold"/>
                <a:cs typeface="Poppins SemiBold"/>
              </a:rPr>
              <a:t>ARM Fixed Income Fund</a:t>
            </a:r>
            <a:endParaRPr lang="en-US" sz="1400" b="1">
              <a:latin typeface="Poppins SemiBold"/>
              <a:cs typeface="Poppins SemiBold"/>
            </a:endParaRPr>
          </a:p>
        </p:txBody>
      </p:sp>
      <p:sp>
        <p:nvSpPr>
          <p:cNvPr id="3" name="Slide Number Placeholder 2">
            <a:extLst>
              <a:ext uri="{FF2B5EF4-FFF2-40B4-BE49-F238E27FC236}">
                <a16:creationId xmlns:a16="http://schemas.microsoft.com/office/drawing/2014/main" id="{F004FD29-5B3A-3CF7-24B6-8D3BB08C42AF}"/>
              </a:ext>
            </a:extLst>
          </p:cNvPr>
          <p:cNvSpPr>
            <a:spLocks noGrp="1"/>
          </p:cNvSpPr>
          <p:nvPr>
            <p:ph type="sldNum" sz="quarter" idx="4"/>
          </p:nvPr>
        </p:nvSpPr>
        <p:spPr/>
        <p:txBody>
          <a:bodyPr/>
          <a:lstStyle/>
          <a:p>
            <a:fld id="{770EB449-619F-7E46-8F97-3760B2E851D5}" type="slidenum">
              <a:rPr lang="en-NG" smtClean="0"/>
              <a:pPr/>
              <a:t>14</a:t>
            </a:fld>
            <a:endParaRPr lang="en-NG"/>
          </a:p>
        </p:txBody>
      </p:sp>
      <p:graphicFrame>
        <p:nvGraphicFramePr>
          <p:cNvPr id="9" name="Table 8">
            <a:extLst>
              <a:ext uri="{FF2B5EF4-FFF2-40B4-BE49-F238E27FC236}">
                <a16:creationId xmlns:a16="http://schemas.microsoft.com/office/drawing/2014/main" id="{BB674F76-1173-AE5E-7715-994983525F26}"/>
              </a:ext>
            </a:extLst>
          </p:cNvPr>
          <p:cNvGraphicFramePr>
            <a:graphicFrameLocks noGrp="1"/>
          </p:cNvGraphicFramePr>
          <p:nvPr>
            <p:extLst>
              <p:ext uri="{D42A27DB-BD31-4B8C-83A1-F6EECF244321}">
                <p14:modId xmlns:p14="http://schemas.microsoft.com/office/powerpoint/2010/main" val="4232149774"/>
              </p:ext>
            </p:extLst>
          </p:nvPr>
        </p:nvGraphicFramePr>
        <p:xfrm>
          <a:off x="4952970" y="860295"/>
          <a:ext cx="6517135" cy="3637176"/>
        </p:xfrm>
        <a:graphic>
          <a:graphicData uri="http://schemas.openxmlformats.org/drawingml/2006/table">
            <a:tbl>
              <a:tblPr/>
              <a:tblGrid>
                <a:gridCol w="1479728">
                  <a:extLst>
                    <a:ext uri="{9D8B030D-6E8A-4147-A177-3AD203B41FA5}">
                      <a16:colId xmlns:a16="http://schemas.microsoft.com/office/drawing/2014/main" val="3181600282"/>
                    </a:ext>
                  </a:extLst>
                </a:gridCol>
                <a:gridCol w="5037407">
                  <a:extLst>
                    <a:ext uri="{9D8B030D-6E8A-4147-A177-3AD203B41FA5}">
                      <a16:colId xmlns:a16="http://schemas.microsoft.com/office/drawing/2014/main" val="64958589"/>
                    </a:ext>
                  </a:extLst>
                </a:gridCol>
              </a:tblGrid>
              <a:tr h="303098">
                <a:tc gridSpan="2">
                  <a:txBody>
                    <a:bodyPr/>
                    <a:lstStyle/>
                    <a:p>
                      <a:pPr algn="l" fontAlgn="b"/>
                      <a:r>
                        <a:rPr lang="en-US" sz="1000" b="1" i="0" u="none" strike="noStrike">
                          <a:solidFill>
                            <a:srgbClr val="FFFFFF"/>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03098">
                <a:tc>
                  <a:txBody>
                    <a:bodyPr/>
                    <a:lstStyle/>
                    <a:p>
                      <a:pPr algn="l" rtl="0" fontAlgn="ctr"/>
                      <a:r>
                        <a:rPr lang="en-US" sz="1000" b="0" i="0" u="none" strike="noStrike">
                          <a:solidFill>
                            <a:schemeClr val="tx1"/>
                          </a:solidFill>
                          <a:effectLst/>
                          <a:latin typeface="Poppins"/>
                        </a:rPr>
                        <a:t>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Poppins"/>
                          <a:ea typeface="+mn-ea"/>
                          <a:cs typeface="Poppins"/>
                        </a:rPr>
                        <a:t>Composite of 5-Year Nigeria Sovereign Bond and Nigeria Treasury Bills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303098">
                <a:tc>
                  <a:txBody>
                    <a:bodyPr/>
                    <a:lstStyle/>
                    <a:p>
                      <a:pPr algn="l" rtl="0" fontAlgn="ctr"/>
                      <a:r>
                        <a:rPr lang="en-US" sz="1000" b="0" i="0" u="none" strike="noStrike">
                          <a:solidFill>
                            <a:schemeClr val="tx1"/>
                          </a:solidFill>
                          <a:effectLst/>
                          <a:latin typeface="Poppins"/>
                        </a:rPr>
                        <a:t>Comparable </a:t>
                      </a:r>
                      <a:endParaRPr lang="en-US" sz="100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FMAN List of Fixed Income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303098">
                <a:tc>
                  <a:txBody>
                    <a:bodyPr/>
                    <a:lstStyle/>
                    <a:p>
                      <a:pPr algn="l" rtl="0" fontAlgn="ctr"/>
                      <a:r>
                        <a:rPr lang="en-US" sz="1000" b="0" i="0" u="none" strike="noStrike">
                          <a:solidFill>
                            <a:schemeClr val="tx1"/>
                          </a:solidFill>
                          <a:effectLst/>
                          <a:latin typeface="Poppins"/>
                        </a:rPr>
                        <a:t>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Rand Merchant Bank Limited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303098">
                <a:tc>
                  <a:txBody>
                    <a:bodyPr/>
                    <a:lstStyle/>
                    <a:p>
                      <a:pPr algn="l" rtl="0" fontAlgn="ctr"/>
                      <a:r>
                        <a:rPr lang="en-US" sz="1000" b="0" i="0" u="none" strike="noStrike">
                          <a:solidFill>
                            <a:schemeClr val="tx1"/>
                          </a:solidFill>
                          <a:effectLst/>
                          <a:latin typeface="Poppins"/>
                        </a:rPr>
                        <a:t>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STL Trustees Limited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303098">
                <a:tc>
                  <a:txBody>
                    <a:bodyPr/>
                    <a:lstStyle/>
                    <a:p>
                      <a:pPr algn="l" rtl="0" fontAlgn="ctr"/>
                      <a:r>
                        <a:rPr lang="en-US" sz="1000" b="0" i="0" u="none" strike="noStrike">
                          <a:solidFill>
                            <a:schemeClr val="tx1"/>
                          </a:solidFill>
                          <a:effectLst/>
                          <a:latin typeface="Poppins"/>
                        </a:rPr>
                        <a:t>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February 2020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303098">
                <a:tc>
                  <a:txBody>
                    <a:bodyPr/>
                    <a:lstStyle/>
                    <a:p>
                      <a:pPr algn="l" rtl="0" fontAlgn="ctr"/>
                      <a:r>
                        <a:rPr lang="en-US" sz="1000" b="0" i="0" u="none" strike="noStrike">
                          <a:solidFill>
                            <a:schemeClr val="tx1"/>
                          </a:solidFill>
                          <a:effectLst/>
                          <a:latin typeface="Poppins"/>
                        </a:rPr>
                        <a:t>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₦1.37bn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03098">
                <a:tc>
                  <a:txBody>
                    <a:bodyPr/>
                    <a:lstStyle/>
                    <a:p>
                      <a:pPr algn="l" rtl="0" fontAlgn="ctr"/>
                      <a:r>
                        <a:rPr lang="en-US" sz="1000" b="0" i="0" u="none" strike="noStrike">
                          <a:solidFill>
                            <a:schemeClr val="tx1"/>
                          </a:solidFill>
                          <a:effectLst/>
                          <a:latin typeface="Poppins"/>
                        </a:rPr>
                        <a:t>Expense Ratio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fontAlgn="t"/>
                      <a:r>
                        <a:rPr lang="en-US" sz="1000" b="0" i="0" u="none" strike="noStrike" kern="1200">
                          <a:solidFill>
                            <a:schemeClr val="tx1"/>
                          </a:solidFill>
                          <a:effectLst/>
                          <a:latin typeface="Poppins"/>
                          <a:ea typeface="+mn-ea"/>
                          <a:cs typeface="Poppins"/>
                        </a:rPr>
                        <a:t> 2.31%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303098">
                <a:tc>
                  <a:txBody>
                    <a:bodyPr/>
                    <a:lstStyle/>
                    <a:p>
                      <a:pPr algn="l" rtl="0" fontAlgn="ctr"/>
                      <a:r>
                        <a:rPr lang="en-US" sz="1000" b="0" i="0" u="none" strike="noStrike">
                          <a:solidFill>
                            <a:schemeClr val="tx1"/>
                          </a:solidFill>
                          <a:effectLst/>
                          <a:latin typeface="Poppins"/>
                        </a:rPr>
                        <a:t>Initial Investment </a:t>
                      </a:r>
                      <a:endParaRPr lang="en-US" sz="100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000" b="0" i="0" u="none" strike="noStrike" kern="1200">
                          <a:solidFill>
                            <a:schemeClr val="tx1"/>
                          </a:solidFill>
                          <a:effectLst/>
                          <a:latin typeface="Poppins"/>
                          <a:ea typeface="+mn-ea"/>
                          <a:cs typeface="Poppins"/>
                        </a:rPr>
                        <a:t> ₦5,000.00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03098">
                <a:tc>
                  <a:txBody>
                    <a:bodyPr/>
                    <a:lstStyle/>
                    <a:p>
                      <a:pPr algn="l" rtl="0" fontAlgn="ctr"/>
                      <a:r>
                        <a:rPr lang="en-US" sz="1000" b="0" i="0" u="none" strike="noStrike">
                          <a:solidFill>
                            <a:schemeClr val="tx1"/>
                          </a:solidFill>
                          <a:effectLst/>
                          <a:latin typeface="Poppins"/>
                        </a:rPr>
                        <a:t>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rtl="0">
                        <a:lnSpc>
                          <a:spcPct val="100000"/>
                        </a:lnSpc>
                        <a:spcBef>
                          <a:spcPts val="0"/>
                        </a:spcBef>
                        <a:spcAft>
                          <a:spcPts val="0"/>
                        </a:spcAft>
                        <a:buClrTx/>
                        <a:buSzTx/>
                        <a:buFontTx/>
                        <a:buNone/>
                      </a:pPr>
                      <a:r>
                        <a:rPr lang="en-US" sz="1000" b="0" i="0" u="none" strike="noStrike" kern="1200">
                          <a:solidFill>
                            <a:schemeClr val="tx1"/>
                          </a:solidFill>
                          <a:effectLst/>
                          <a:latin typeface="Poppins"/>
                          <a:ea typeface="+mn-ea"/>
                          <a:cs typeface="Poppin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976647"/>
                  </a:ext>
                </a:extLst>
              </a:tr>
              <a:tr h="303098">
                <a:tc>
                  <a:txBody>
                    <a:bodyPr/>
                    <a:lstStyle/>
                    <a:p>
                      <a:pPr algn="l" rtl="0" fontAlgn="ctr"/>
                      <a:r>
                        <a:rPr lang="en-US" sz="1000" b="0" i="0" u="none" strike="noStrike">
                          <a:solidFill>
                            <a:schemeClr val="tx1"/>
                          </a:solidFill>
                          <a:effectLst/>
                          <a:latin typeface="Poppins"/>
                        </a:rPr>
                        <a:t>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00" b="0" i="0" u="none" strike="noStrike" kern="1200">
                          <a:solidFill>
                            <a:schemeClr val="tx1"/>
                          </a:solidFill>
                          <a:effectLst/>
                          <a:latin typeface="Poppins"/>
                          <a:ea typeface="+mn-ea"/>
                          <a:cs typeface="Poppins"/>
                        </a:rPr>
                        <a:t> Maximum of 15% of excess returns above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303098">
                <a:tc>
                  <a:txBody>
                    <a:bodyPr/>
                    <a:lstStyle/>
                    <a:p>
                      <a:pPr algn="l" rtl="0" fontAlgn="ctr"/>
                      <a:r>
                        <a:rPr lang="en-US" sz="1000" b="0" i="0" u="none" strike="noStrike">
                          <a:solidFill>
                            <a:schemeClr val="tx1"/>
                          </a:solidFill>
                          <a:effectLst/>
                          <a:latin typeface="Poppins"/>
                        </a:rPr>
                        <a:t>Valuation Method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Poppins"/>
                          <a:ea typeface="+mn-ea"/>
                          <a:cs typeface="+mn-cs"/>
                        </a:rPr>
                        <a:t>Blend of Amortized cost and Mark to Market</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7933199"/>
                  </a:ext>
                </a:extLst>
              </a:tr>
            </a:tbl>
          </a:graphicData>
        </a:graphic>
      </p:graphicFrame>
      <p:graphicFrame>
        <p:nvGraphicFramePr>
          <p:cNvPr id="7" name="Table 6">
            <a:extLst>
              <a:ext uri="{FF2B5EF4-FFF2-40B4-BE49-F238E27FC236}">
                <a16:creationId xmlns:a16="http://schemas.microsoft.com/office/drawing/2014/main" id="{600C77F4-C4BC-51EE-DD1F-476AB7B57790}"/>
              </a:ext>
            </a:extLst>
          </p:cNvPr>
          <p:cNvGraphicFramePr>
            <a:graphicFrameLocks noGrp="1"/>
          </p:cNvGraphicFramePr>
          <p:nvPr>
            <p:extLst>
              <p:ext uri="{D42A27DB-BD31-4B8C-83A1-F6EECF244321}">
                <p14:modId xmlns:p14="http://schemas.microsoft.com/office/powerpoint/2010/main" val="1150421702"/>
              </p:ext>
            </p:extLst>
          </p:nvPr>
        </p:nvGraphicFramePr>
        <p:xfrm>
          <a:off x="4952970" y="4790512"/>
          <a:ext cx="6517135" cy="1397635"/>
        </p:xfrm>
        <a:graphic>
          <a:graphicData uri="http://schemas.openxmlformats.org/drawingml/2006/table">
            <a:tbl>
              <a:tblPr bandRow="1"/>
              <a:tblGrid>
                <a:gridCol w="1500993">
                  <a:extLst>
                    <a:ext uri="{9D8B030D-6E8A-4147-A177-3AD203B41FA5}">
                      <a16:colId xmlns:a16="http://schemas.microsoft.com/office/drawing/2014/main" val="4098037155"/>
                    </a:ext>
                  </a:extLst>
                </a:gridCol>
                <a:gridCol w="5016142">
                  <a:extLst>
                    <a:ext uri="{9D8B030D-6E8A-4147-A177-3AD203B41FA5}">
                      <a16:colId xmlns:a16="http://schemas.microsoft.com/office/drawing/2014/main" val="3287299470"/>
                    </a:ext>
                  </a:extLst>
                </a:gridCol>
              </a:tblGrid>
              <a:tr h="279527">
                <a:tc gridSpan="2">
                  <a:txBody>
                    <a:bodyPr/>
                    <a:lstStyle/>
                    <a:p>
                      <a:pPr marL="0" algn="l" rtl="0" eaLnBrk="1" fontAlgn="b" latinLnBrk="0" hangingPunct="1"/>
                      <a:r>
                        <a:rPr lang="en-US" sz="1000" b="1" i="0" u="none" strike="noStrike" kern="1200">
                          <a:solidFill>
                            <a:srgbClr val="FFFFFF"/>
                          </a:solidFill>
                          <a:effectLst/>
                          <a:latin typeface="Poppins"/>
                          <a:ea typeface="+mn-ea"/>
                          <a:cs typeface="+mn-cs"/>
                        </a:rPr>
                        <a:t>Portfolio Analysis </a:t>
                      </a:r>
                      <a:endParaRPr lang="en-US" sz="1000" b="1" i="0" u="none" strike="noStrike" kern="1200">
                        <a:solidFill>
                          <a:srgbClr val="FFFFFF"/>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3252900"/>
                  </a:ext>
                </a:extLst>
              </a:tr>
              <a:tr h="279527">
                <a:tc>
                  <a:txBody>
                    <a:bodyPr/>
                    <a:lstStyle/>
                    <a:p>
                      <a:pPr algn="l" rtl="0" fontAlgn="ctr"/>
                      <a:r>
                        <a:rPr lang="en-US" sz="1000" b="0" i="0" u="none" strike="noStrike">
                          <a:solidFill>
                            <a:srgbClr val="000000"/>
                          </a:solidFill>
                          <a:effectLst/>
                          <a:latin typeface="Poppins"/>
                        </a:rPr>
                        <a:t>Risk Profile </a:t>
                      </a:r>
                      <a:endParaRPr lang="en-US" sz="1000" b="0"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algn="l" rtl="0" fontAlgn="ctr"/>
                      <a:r>
                        <a:rPr lang="en-US" sz="1000" b="0" i="0" u="none" strike="noStrike">
                          <a:solidFill>
                            <a:srgbClr val="000000"/>
                          </a:solidFill>
                          <a:effectLst/>
                          <a:latin typeface="Poppins"/>
                        </a:rPr>
                        <a:t> Medium - High</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279527">
                <a:tc>
                  <a:txBody>
                    <a:bodyPr/>
                    <a:lstStyle/>
                    <a:p>
                      <a:pPr marL="0" algn="l" defTabSz="914400" rtl="0" eaLnBrk="1" fontAlgn="ctr" latinLnBrk="0" hangingPunct="1"/>
                      <a:r>
                        <a:rPr lang="en-US" sz="1000" b="0" i="0" u="none" strike="noStrike">
                          <a:solidFill>
                            <a:srgbClr val="000000"/>
                          </a:solidFill>
                          <a:effectLst/>
                          <a:latin typeface="Poppins"/>
                        </a:rPr>
                        <a:t>Fund Duration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2.44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279527">
                <a:tc>
                  <a:txBody>
                    <a:bodyPr/>
                    <a:lstStyle/>
                    <a:p>
                      <a:pPr marL="0" algn="l" defTabSz="914400" rtl="0" eaLnBrk="1" fontAlgn="ctr" latinLnBrk="0" hangingPunct="1"/>
                      <a:r>
                        <a:rPr lang="en-US" sz="1000" b="0" i="0" u="none" strike="noStrike">
                          <a:solidFill>
                            <a:srgbClr val="000000"/>
                          </a:solidFill>
                          <a:effectLst/>
                          <a:latin typeface="Poppins"/>
                        </a:rPr>
                        <a:t>Holding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15.08%</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754966"/>
                  </a:ext>
                </a:extLst>
              </a:tr>
              <a:tr h="279527">
                <a:tc>
                  <a:txBody>
                    <a:bodyPr/>
                    <a:lstStyle/>
                    <a:p>
                      <a:pPr marL="0" algn="l" defTabSz="914400" rtl="0" eaLnBrk="1" fontAlgn="ctr" latinLnBrk="0" hangingPunct="1"/>
                      <a:r>
                        <a:rPr lang="en-US" sz="1000" b="0" i="0" u="none" strike="noStrike">
                          <a:solidFill>
                            <a:srgbClr val="000000"/>
                          </a:solidFill>
                          <a:effectLst/>
                          <a:latin typeface="Poppins"/>
                        </a:rPr>
                        <a:t>Dividend Yield (2024)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00" b="0" i="0" u="none" strike="noStrike">
                          <a:solidFill>
                            <a:srgbClr val="000000"/>
                          </a:solidFill>
                          <a:effectLst/>
                          <a:latin typeface="Poppins"/>
                        </a:rPr>
                        <a:t> 6.78%</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755304"/>
                  </a:ext>
                </a:extLst>
              </a:tr>
            </a:tbl>
          </a:graphicData>
        </a:graphic>
      </p:graphicFrame>
      <p:sp>
        <p:nvSpPr>
          <p:cNvPr id="4" name="Rectangle 3">
            <a:extLst>
              <a:ext uri="{FF2B5EF4-FFF2-40B4-BE49-F238E27FC236}">
                <a16:creationId xmlns:a16="http://schemas.microsoft.com/office/drawing/2014/main" id="{CCE307F3-79E8-8B03-2670-0D06D697EF2A}"/>
              </a:ext>
            </a:extLst>
          </p:cNvPr>
          <p:cNvSpPr/>
          <p:nvPr/>
        </p:nvSpPr>
        <p:spPr>
          <a:xfrm>
            <a:off x="483175" y="1040405"/>
            <a:ext cx="4238787" cy="4285276"/>
          </a:xfrm>
          <a:prstGeom prst="rect">
            <a:avLst/>
          </a:prstGeom>
        </p:spPr>
        <p:txBody>
          <a:bodyPr wrap="square" lIns="90000">
            <a:spAutoFit/>
          </a:bodyPr>
          <a:lstStyle/>
          <a:p>
            <a:pPr marL="12700" marR="0" lvl="0" indent="0" algn="just" defTabSz="457200" rtl="0" eaLnBrk="1" fontAlgn="auto" latinLnBrk="0" hangingPunct="1">
              <a:lnSpc>
                <a:spcPct val="150000"/>
              </a:lnSpc>
              <a:spcBef>
                <a:spcPts val="0"/>
              </a:spcBef>
              <a:spcAft>
                <a:spcPts val="0"/>
              </a:spcAft>
              <a:buClrTx/>
              <a:buSzTx/>
              <a:buFontTx/>
              <a:buNone/>
              <a:tabLst>
                <a:tab pos="516255" algn="l"/>
                <a:tab pos="4263390" algn="l"/>
              </a:tabLst>
              <a:defRPr/>
            </a:pPr>
            <a:r>
              <a:rPr kumimoji="0" lang="en-CA" sz="1200" b="1"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rPr>
              <a:t>FUND STRUCTURE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panose="00000500000000000000" pitchFamily="2" charset="0"/>
                <a:cs typeface="Poppins" panose="00000500000000000000" pitchFamily="2" charset="0"/>
              </a:rPr>
              <a:t>The ARM Fixed Income Fund is an open-ended fund authorized and registered in Nigeria as a Unit Trust Scheme under Section 160 of the Investment and Securities Act 2007. The Fund is regulated by the Securities &amp; Exchange Commission (SEC). The fund can invest a minimum of 70% and maximum of 100% in bond instruments. </a:t>
            </a:r>
          </a:p>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en-CA" sz="1200" b="0" i="0" u="none" strike="noStrike" kern="1200" cap="none" spc="0" normalizeH="0" baseline="0" noProof="0">
              <a:ln>
                <a:noFill/>
              </a:ln>
              <a:effectLst/>
              <a:uLnTx/>
              <a:uFillTx/>
              <a:latin typeface="Poppins" panose="00000500000000000000" pitchFamily="2" charset="0"/>
              <a:cs typeface="Poppins" panose="00000500000000000000" pitchFamily="2" charset="0"/>
            </a:endParaRPr>
          </a:p>
          <a:p>
            <a:pPr marL="0" marR="11430" lvl="0" indent="0" algn="just" defTabSz="457200" rtl="0" eaLnBrk="1" fontAlgn="auto" latinLnBrk="0" hangingPunct="1">
              <a:lnSpc>
                <a:spcPct val="150000"/>
              </a:lnSpc>
              <a:spcBef>
                <a:spcPts val="530"/>
              </a:spcBef>
              <a:spcAft>
                <a:spcPts val="0"/>
              </a:spcAft>
              <a:buClr>
                <a:srgbClr val="A31E58"/>
              </a:buClr>
              <a:buSzPts val="1000"/>
              <a:buFontTx/>
              <a:buNone/>
              <a:tabLst>
                <a:tab pos="696913" algn="l"/>
              </a:tabLst>
              <a:defRPr/>
            </a:pPr>
            <a:r>
              <a:rPr kumimoji="0" lang="en-CA" sz="1200" b="1"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rPr>
              <a:t>FUND OBJECTIVE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panose="00000500000000000000" pitchFamily="2" charset="0"/>
                <a:cs typeface="Poppins" panose="00000500000000000000" pitchFamily="2" charset="0"/>
              </a:rPr>
              <a:t>The primary objective of the Fund is to help investors achieve their medium to long-term investment goals by investing in investment grade fixed income securities such as FGN, corporate bonds, and short-term fixed income instruments. </a:t>
            </a:r>
          </a:p>
        </p:txBody>
      </p:sp>
    </p:spTree>
    <p:extLst>
      <p:ext uri="{BB962C8B-B14F-4D97-AF65-F5344CB8AC3E}">
        <p14:creationId xmlns:p14="http://schemas.microsoft.com/office/powerpoint/2010/main" val="152617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15A38-B255-2CE2-28EC-C8EBC399EA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B433E7-D5BE-1D90-E2D1-32DD186F19D6}"/>
              </a:ext>
            </a:extLst>
          </p:cNvPr>
          <p:cNvSpPr>
            <a:spLocks noGrp="1"/>
          </p:cNvSpPr>
          <p:nvPr>
            <p:ph type="body" sz="quarter" idx="11"/>
          </p:nvPr>
        </p:nvSpPr>
        <p:spPr/>
        <p:txBody>
          <a:bodyPr>
            <a:normAutofit/>
          </a:bodyPr>
          <a:lstStyle/>
          <a:p>
            <a:r>
              <a:rPr lang="en-US" b="1">
                <a:latin typeface="Poppins SemiBold"/>
                <a:cs typeface="Poppins SemiBold"/>
              </a:rPr>
              <a:t>ARM Fixed Income Fund</a:t>
            </a:r>
            <a:endParaRPr lang="en-US" sz="1400" b="1">
              <a:latin typeface="Poppins SemiBold"/>
              <a:cs typeface="Poppins SemiBold"/>
            </a:endParaRPr>
          </a:p>
        </p:txBody>
      </p:sp>
      <p:sp>
        <p:nvSpPr>
          <p:cNvPr id="3" name="Slide Number Placeholder 2">
            <a:extLst>
              <a:ext uri="{FF2B5EF4-FFF2-40B4-BE49-F238E27FC236}">
                <a16:creationId xmlns:a16="http://schemas.microsoft.com/office/drawing/2014/main" id="{EFBAB814-FA79-EE0E-37FA-D38DFEA543A6}"/>
              </a:ext>
            </a:extLst>
          </p:cNvPr>
          <p:cNvSpPr>
            <a:spLocks noGrp="1"/>
          </p:cNvSpPr>
          <p:nvPr>
            <p:ph type="sldNum" sz="quarter" idx="4"/>
          </p:nvPr>
        </p:nvSpPr>
        <p:spPr/>
        <p:txBody>
          <a:bodyPr/>
          <a:lstStyle/>
          <a:p>
            <a:fld id="{770EB449-619F-7E46-8F97-3760B2E851D5}" type="slidenum">
              <a:rPr lang="en-NG" smtClean="0"/>
              <a:pPr/>
              <a:t>15</a:t>
            </a:fld>
            <a:endParaRPr lang="en-NG"/>
          </a:p>
        </p:txBody>
      </p:sp>
      <p:graphicFrame>
        <p:nvGraphicFramePr>
          <p:cNvPr id="6" name="Table 5">
            <a:extLst>
              <a:ext uri="{FF2B5EF4-FFF2-40B4-BE49-F238E27FC236}">
                <a16:creationId xmlns:a16="http://schemas.microsoft.com/office/drawing/2014/main" id="{D752595E-0D9B-6989-8FCE-B175C66BA263}"/>
              </a:ext>
            </a:extLst>
          </p:cNvPr>
          <p:cNvGraphicFramePr>
            <a:graphicFrameLocks noGrp="1"/>
          </p:cNvGraphicFramePr>
          <p:nvPr>
            <p:extLst>
              <p:ext uri="{D42A27DB-BD31-4B8C-83A1-F6EECF244321}">
                <p14:modId xmlns:p14="http://schemas.microsoft.com/office/powerpoint/2010/main" val="467252951"/>
              </p:ext>
            </p:extLst>
          </p:nvPr>
        </p:nvGraphicFramePr>
        <p:xfrm>
          <a:off x="644898" y="4746171"/>
          <a:ext cx="4874162" cy="1202795"/>
        </p:xfrm>
        <a:graphic>
          <a:graphicData uri="http://schemas.openxmlformats.org/drawingml/2006/table">
            <a:tbl>
              <a:tblPr bandRow="1"/>
              <a:tblGrid>
                <a:gridCol w="1641102">
                  <a:extLst>
                    <a:ext uri="{9D8B030D-6E8A-4147-A177-3AD203B41FA5}">
                      <a16:colId xmlns:a16="http://schemas.microsoft.com/office/drawing/2014/main" val="924846886"/>
                    </a:ext>
                  </a:extLst>
                </a:gridCol>
                <a:gridCol w="646612">
                  <a:extLst>
                    <a:ext uri="{9D8B030D-6E8A-4147-A177-3AD203B41FA5}">
                      <a16:colId xmlns:a16="http://schemas.microsoft.com/office/drawing/2014/main" val="2125671925"/>
                    </a:ext>
                  </a:extLst>
                </a:gridCol>
                <a:gridCol w="646612">
                  <a:extLst>
                    <a:ext uri="{9D8B030D-6E8A-4147-A177-3AD203B41FA5}">
                      <a16:colId xmlns:a16="http://schemas.microsoft.com/office/drawing/2014/main" val="1663402252"/>
                    </a:ext>
                  </a:extLst>
                </a:gridCol>
                <a:gridCol w="646612">
                  <a:extLst>
                    <a:ext uri="{9D8B030D-6E8A-4147-A177-3AD203B41FA5}">
                      <a16:colId xmlns:a16="http://schemas.microsoft.com/office/drawing/2014/main" val="808608103"/>
                    </a:ext>
                  </a:extLst>
                </a:gridCol>
                <a:gridCol w="646612">
                  <a:extLst>
                    <a:ext uri="{9D8B030D-6E8A-4147-A177-3AD203B41FA5}">
                      <a16:colId xmlns:a16="http://schemas.microsoft.com/office/drawing/2014/main" val="4283821062"/>
                    </a:ext>
                  </a:extLst>
                </a:gridCol>
                <a:gridCol w="646612">
                  <a:extLst>
                    <a:ext uri="{9D8B030D-6E8A-4147-A177-3AD203B41FA5}">
                      <a16:colId xmlns:a16="http://schemas.microsoft.com/office/drawing/2014/main" val="1705441264"/>
                    </a:ext>
                  </a:extLst>
                </a:gridCol>
              </a:tblGrid>
              <a:tr h="41187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u="none" strike="noStrike">
                          <a:solidFill>
                            <a:srgbClr val="000000"/>
                          </a:solidFill>
                          <a:effectLst/>
                          <a:latin typeface="Poppins"/>
                          <a:cs typeface="Poppins"/>
                        </a:rPr>
                        <a:t>Return  vs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2020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2021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2022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2023 </a:t>
                      </a:r>
                      <a:endParaRPr lang="en-US" sz="11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Poppins"/>
                          <a:cs typeface="Poppins"/>
                        </a:rPr>
                        <a:t>YTD 2024</a:t>
                      </a:r>
                    </a:p>
                  </a:txBody>
                  <a:tcPr marL="5159" marR="5159" marT="5159"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extLst>
                  <a:ext uri="{0D108BD9-81ED-4DB2-BD59-A6C34878D82A}">
                    <a16:rowId xmlns:a16="http://schemas.microsoft.com/office/drawing/2014/main" val="2994377984"/>
                  </a:ext>
                </a:extLst>
              </a:tr>
              <a:tr h="395462">
                <a:tc>
                  <a:txBody>
                    <a:bodyPr/>
                    <a:lstStyle/>
                    <a:p>
                      <a:pPr marL="0" marR="0" lvl="0" indent="0" algn="l" rtl="0" eaLnBrk="1" fontAlgn="b" latinLnBrk="0" hangingPunct="1">
                        <a:lnSpc>
                          <a:spcPct val="100000"/>
                        </a:lnSpc>
                        <a:spcBef>
                          <a:spcPts val="0"/>
                        </a:spcBef>
                        <a:spcAft>
                          <a:spcPts val="0"/>
                        </a:spcAft>
                        <a:buClrTx/>
                        <a:buSzTx/>
                        <a:buFontTx/>
                        <a:buNone/>
                      </a:pPr>
                      <a:r>
                        <a:rPr lang="en-US" sz="1100" b="1" i="0" u="none" strike="noStrike">
                          <a:solidFill>
                            <a:schemeClr val="tx1"/>
                          </a:solidFill>
                          <a:effectLst/>
                          <a:latin typeface="Poppins"/>
                          <a:cs typeface="Poppins"/>
                        </a:rPr>
                        <a:t>Annual Net Returns </a:t>
                      </a:r>
                      <a:endParaRPr lang="en-US" sz="1100" b="1"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 13.09%</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-3.49%</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10.21%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5.40%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Poppins"/>
                          <a:cs typeface="Poppins"/>
                        </a:rPr>
                        <a:t>1.34%</a:t>
                      </a:r>
                    </a:p>
                  </a:txBody>
                  <a:tcPr marL="5159" marR="5159" marT="5159"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extLst>
                  <a:ext uri="{0D108BD9-81ED-4DB2-BD59-A6C34878D82A}">
                    <a16:rowId xmlns:a16="http://schemas.microsoft.com/office/drawing/2014/main" val="1297975472"/>
                  </a:ext>
                </a:extLst>
              </a:tr>
              <a:tr h="395462">
                <a:tc>
                  <a:txBody>
                    <a:bodyPr/>
                    <a:lstStyle/>
                    <a:p>
                      <a:pPr algn="l" fontAlgn="b"/>
                      <a:r>
                        <a:rPr lang="en-US" sz="1100" b="1" i="0" u="none" strike="noStrike">
                          <a:solidFill>
                            <a:schemeClr val="tx1"/>
                          </a:solidFill>
                          <a:effectLst/>
                          <a:latin typeface="Poppins"/>
                          <a:cs typeface="Poppins"/>
                        </a:rPr>
                        <a:t>Benchmark </a:t>
                      </a:r>
                      <a:endParaRPr lang="en-US" sz="1100" b="1"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4.90%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-7.50%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5.94%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Poppins"/>
                          <a:cs typeface="Poppins"/>
                        </a:rPr>
                        <a:t>8.78%</a:t>
                      </a:r>
                      <a:endParaRPr lang="en-US" sz="11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Poppins"/>
                          <a:cs typeface="Poppins"/>
                        </a:rPr>
                        <a:t>0.36%</a:t>
                      </a:r>
                    </a:p>
                  </a:txBody>
                  <a:tcPr marL="5159" marR="5159" marT="5159"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extLst>
                  <a:ext uri="{0D108BD9-81ED-4DB2-BD59-A6C34878D82A}">
                    <a16:rowId xmlns:a16="http://schemas.microsoft.com/office/drawing/2014/main" val="1484232484"/>
                  </a:ext>
                </a:extLst>
              </a:tr>
            </a:tbl>
          </a:graphicData>
        </a:graphic>
      </p:graphicFrame>
      <p:sp>
        <p:nvSpPr>
          <p:cNvPr id="7" name="TextBox 6">
            <a:extLst>
              <a:ext uri="{FF2B5EF4-FFF2-40B4-BE49-F238E27FC236}">
                <a16:creationId xmlns:a16="http://schemas.microsoft.com/office/drawing/2014/main" id="{7CD64FC3-E88D-9A2E-F9D9-AF0B5FEE16A4}"/>
              </a:ext>
            </a:extLst>
          </p:cNvPr>
          <p:cNvSpPr txBox="1"/>
          <p:nvPr/>
        </p:nvSpPr>
        <p:spPr>
          <a:xfrm>
            <a:off x="6200993" y="1116398"/>
            <a:ext cx="4680367" cy="276999"/>
          </a:xfrm>
          <a:prstGeom prst="rect">
            <a:avLst/>
          </a:prstGeom>
          <a:noFill/>
        </p:spPr>
        <p:txBody>
          <a:bodyPr wrap="square" lIns="91440" tIns="45720" rIns="91440" bIns="45720" rtlCol="0" anchor="t">
            <a:spAutoFit/>
          </a:bodyPr>
          <a:lstStyle/>
          <a:p>
            <a:r>
              <a:rPr lang="en-US" sz="1200" b="1">
                <a:latin typeface="Poppins"/>
                <a:ea typeface="ＭＳ Ｐゴシック"/>
                <a:cs typeface="Poppins"/>
              </a:rPr>
              <a:t>GROWTH OF N10,OOO INVESTMENT SINCE FUND INCEPTION</a:t>
            </a:r>
          </a:p>
        </p:txBody>
      </p:sp>
      <p:cxnSp>
        <p:nvCxnSpPr>
          <p:cNvPr id="9" name="Straight Connector 8">
            <a:extLst>
              <a:ext uri="{FF2B5EF4-FFF2-40B4-BE49-F238E27FC236}">
                <a16:creationId xmlns:a16="http://schemas.microsoft.com/office/drawing/2014/main" id="{14885228-84EB-E4FA-908D-CE0B19BC4F6E}"/>
              </a:ext>
            </a:extLst>
          </p:cNvPr>
          <p:cNvCxnSpPr>
            <a:cxnSpLocks/>
          </p:cNvCxnSpPr>
          <p:nvPr/>
        </p:nvCxnSpPr>
        <p:spPr>
          <a:xfrm>
            <a:off x="6316998" y="1370537"/>
            <a:ext cx="44006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87E45A-47B1-B960-B630-781029660173}"/>
              </a:ext>
            </a:extLst>
          </p:cNvPr>
          <p:cNvSpPr txBox="1"/>
          <p:nvPr/>
        </p:nvSpPr>
        <p:spPr>
          <a:xfrm>
            <a:off x="569484" y="1118942"/>
            <a:ext cx="2131186" cy="276999"/>
          </a:xfrm>
          <a:prstGeom prst="rect">
            <a:avLst/>
          </a:prstGeom>
          <a:noFill/>
        </p:spPr>
        <p:txBody>
          <a:bodyPr wrap="square" rtlCol="0">
            <a:spAutoFit/>
          </a:bodyPr>
          <a:lstStyle/>
          <a:p>
            <a:r>
              <a:rPr lang="en-US" sz="1200" b="1">
                <a:latin typeface="Poppins" panose="00000500000000000000" pitchFamily="2" charset="0"/>
                <a:cs typeface="Poppins" panose="00000500000000000000" pitchFamily="2" charset="0"/>
              </a:rPr>
              <a:t>FUND PERFORMANCE</a:t>
            </a:r>
          </a:p>
        </p:txBody>
      </p:sp>
      <p:cxnSp>
        <p:nvCxnSpPr>
          <p:cNvPr id="11" name="Straight Connector 10">
            <a:extLst>
              <a:ext uri="{FF2B5EF4-FFF2-40B4-BE49-F238E27FC236}">
                <a16:creationId xmlns:a16="http://schemas.microsoft.com/office/drawing/2014/main" id="{CB3715E4-5882-B734-3A6F-55C052F759EA}"/>
              </a:ext>
            </a:extLst>
          </p:cNvPr>
          <p:cNvCxnSpPr>
            <a:cxnSpLocks/>
          </p:cNvCxnSpPr>
          <p:nvPr/>
        </p:nvCxnSpPr>
        <p:spPr>
          <a:xfrm>
            <a:off x="662778" y="1374347"/>
            <a:ext cx="177073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D628EDF7-0697-E4AD-6600-91DA5A06AF14}"/>
              </a:ext>
            </a:extLst>
          </p:cNvPr>
          <p:cNvGraphicFramePr>
            <a:graphicFrameLocks/>
          </p:cNvGraphicFramePr>
          <p:nvPr>
            <p:extLst>
              <p:ext uri="{D42A27DB-BD31-4B8C-83A1-F6EECF244321}">
                <p14:modId xmlns:p14="http://schemas.microsoft.com/office/powerpoint/2010/main" val="4000185859"/>
              </p:ext>
            </p:extLst>
          </p:nvPr>
        </p:nvGraphicFramePr>
        <p:xfrm>
          <a:off x="5742005" y="4286169"/>
          <a:ext cx="3047581" cy="1875145"/>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oup 19">
            <a:extLst>
              <a:ext uri="{FF2B5EF4-FFF2-40B4-BE49-F238E27FC236}">
                <a16:creationId xmlns:a16="http://schemas.microsoft.com/office/drawing/2014/main" id="{7D6F0D12-C969-C724-464A-5A5BD406FD5C}"/>
              </a:ext>
            </a:extLst>
          </p:cNvPr>
          <p:cNvGrpSpPr/>
          <p:nvPr/>
        </p:nvGrpSpPr>
        <p:grpSpPr>
          <a:xfrm>
            <a:off x="6449996" y="3986206"/>
            <a:ext cx="2141415" cy="276999"/>
            <a:chOff x="6579557" y="4183954"/>
            <a:chExt cx="2141415" cy="276999"/>
          </a:xfrm>
        </p:grpSpPr>
        <p:sp>
          <p:nvSpPr>
            <p:cNvPr id="21" name="TextBox 20">
              <a:extLst>
                <a:ext uri="{FF2B5EF4-FFF2-40B4-BE49-F238E27FC236}">
                  <a16:creationId xmlns:a16="http://schemas.microsoft.com/office/drawing/2014/main" id="{EA5FE648-34B4-A9CE-2158-1AC7224DC567}"/>
                </a:ext>
              </a:extLst>
            </p:cNvPr>
            <p:cNvSpPr txBox="1"/>
            <p:nvPr/>
          </p:nvSpPr>
          <p:spPr>
            <a:xfrm>
              <a:off x="6579557" y="4183954"/>
              <a:ext cx="2141415" cy="276999"/>
            </a:xfrm>
            <a:prstGeom prst="rect">
              <a:avLst/>
            </a:prstGeom>
            <a:noFill/>
          </p:spPr>
          <p:txBody>
            <a:bodyPr wrap="square" rtlCol="0">
              <a:spAutoFit/>
            </a:bodyPr>
            <a:lstStyle/>
            <a:p>
              <a:r>
                <a:rPr lang="en-US" sz="1200" b="1">
                  <a:latin typeface="Poppins" panose="00000500000000000000" pitchFamily="2" charset="0"/>
                  <a:cs typeface="Poppins" panose="00000500000000000000" pitchFamily="2" charset="0"/>
                </a:rPr>
                <a:t>MATURITY PROFILE</a:t>
              </a:r>
            </a:p>
          </p:txBody>
        </p:sp>
        <p:cxnSp>
          <p:nvCxnSpPr>
            <p:cNvPr id="22" name="Straight Connector 21">
              <a:extLst>
                <a:ext uri="{FF2B5EF4-FFF2-40B4-BE49-F238E27FC236}">
                  <a16:creationId xmlns:a16="http://schemas.microsoft.com/office/drawing/2014/main" id="{DB975F2C-71CF-1EFF-0A3A-72C1FF64C350}"/>
                </a:ext>
              </a:extLst>
            </p:cNvPr>
            <p:cNvCxnSpPr>
              <a:cxnSpLocks/>
            </p:cNvCxnSpPr>
            <p:nvPr/>
          </p:nvCxnSpPr>
          <p:spPr>
            <a:xfrm>
              <a:off x="6688514" y="4460953"/>
              <a:ext cx="13942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3" name="Subtitle 2">
            <a:extLst>
              <a:ext uri="{FF2B5EF4-FFF2-40B4-BE49-F238E27FC236}">
                <a16:creationId xmlns:a16="http://schemas.microsoft.com/office/drawing/2014/main" id="{8C367CEE-4931-1B3F-0C19-BC2D2F761A3D}"/>
              </a:ext>
            </a:extLst>
          </p:cNvPr>
          <p:cNvSpPr txBox="1">
            <a:spLocks/>
          </p:cNvSpPr>
          <p:nvPr/>
        </p:nvSpPr>
        <p:spPr>
          <a:xfrm>
            <a:off x="528894" y="839614"/>
            <a:ext cx="11282271" cy="96325"/>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a:solidFill>
                  <a:schemeClr val="bg1"/>
                </a:solidFill>
                <a:latin typeface="Poppins" panose="00000500000000000000" pitchFamily="2" charset="0"/>
                <a:cs typeface="Poppins" panose="00000500000000000000" pitchFamily="2" charset="0"/>
              </a:rPr>
              <a:t>                         </a:t>
            </a:r>
          </a:p>
        </p:txBody>
      </p:sp>
      <p:sp>
        <p:nvSpPr>
          <p:cNvPr id="14" name="TextBox 13">
            <a:extLst>
              <a:ext uri="{FF2B5EF4-FFF2-40B4-BE49-F238E27FC236}">
                <a16:creationId xmlns:a16="http://schemas.microsoft.com/office/drawing/2014/main" id="{96FDEC61-122A-46A4-E7B0-21CF009C39F5}"/>
              </a:ext>
            </a:extLst>
          </p:cNvPr>
          <p:cNvSpPr txBox="1"/>
          <p:nvPr/>
        </p:nvSpPr>
        <p:spPr>
          <a:xfrm>
            <a:off x="9878289" y="4032253"/>
            <a:ext cx="2141415" cy="253916"/>
          </a:xfrm>
          <a:prstGeom prst="rect">
            <a:avLst/>
          </a:prstGeom>
          <a:noFill/>
        </p:spPr>
        <p:txBody>
          <a:bodyPr wrap="square" rtlCol="0">
            <a:spAutoFit/>
          </a:bodyPr>
          <a:lstStyle/>
          <a:p>
            <a:r>
              <a:rPr lang="en-US" sz="1050" b="1">
                <a:latin typeface="Poppins "/>
                <a:cs typeface="Arial" panose="020B0604020202020204" pitchFamily="34" charset="0"/>
              </a:rPr>
              <a:t>ASSET ALLOCATION</a:t>
            </a:r>
          </a:p>
        </p:txBody>
      </p:sp>
      <p:cxnSp>
        <p:nvCxnSpPr>
          <p:cNvPr id="8" name="Straight Connector 7">
            <a:extLst>
              <a:ext uri="{FF2B5EF4-FFF2-40B4-BE49-F238E27FC236}">
                <a16:creationId xmlns:a16="http://schemas.microsoft.com/office/drawing/2014/main" id="{5FE942CB-EE8B-9456-BE8D-F4A3996C6308}"/>
              </a:ext>
            </a:extLst>
          </p:cNvPr>
          <p:cNvCxnSpPr>
            <a:cxnSpLocks/>
          </p:cNvCxnSpPr>
          <p:nvPr/>
        </p:nvCxnSpPr>
        <p:spPr>
          <a:xfrm flipV="1">
            <a:off x="9878289" y="4235495"/>
            <a:ext cx="1550249" cy="91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ext uri="{D42A27DB-BD31-4B8C-83A1-F6EECF244321}">
                <p14:modId xmlns:p14="http://schemas.microsoft.com/office/powerpoint/2010/main" val="2948641926"/>
              </p:ext>
            </p:extLst>
          </p:nvPr>
        </p:nvGraphicFramePr>
        <p:xfrm>
          <a:off x="665103" y="1533466"/>
          <a:ext cx="4991099" cy="3009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extLst>
              <p:ext uri="{D42A27DB-BD31-4B8C-83A1-F6EECF244321}">
                <p14:modId xmlns:p14="http://schemas.microsoft.com/office/powerpoint/2010/main" val="3322897618"/>
              </p:ext>
            </p:extLst>
          </p:nvPr>
        </p:nvGraphicFramePr>
        <p:xfrm>
          <a:off x="8776200" y="4332174"/>
          <a:ext cx="3316611" cy="2022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p:cNvGraphicFramePr>
            <a:graphicFrameLocks/>
          </p:cNvGraphicFramePr>
          <p:nvPr>
            <p:extLst>
              <p:ext uri="{D42A27DB-BD31-4B8C-83A1-F6EECF244321}">
                <p14:modId xmlns:p14="http://schemas.microsoft.com/office/powerpoint/2010/main" val="20341675"/>
              </p:ext>
            </p:extLst>
          </p:nvPr>
        </p:nvGraphicFramePr>
        <p:xfrm>
          <a:off x="6200993" y="1412101"/>
          <a:ext cx="5610172" cy="25831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3146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1675-4BF3-D20F-04F5-5EC330BDA1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72737D-F4B6-B609-A76E-8CB1625C631D}"/>
              </a:ext>
            </a:extLst>
          </p:cNvPr>
          <p:cNvSpPr>
            <a:spLocks noGrp="1"/>
          </p:cNvSpPr>
          <p:nvPr>
            <p:ph type="body" sz="quarter" idx="11"/>
          </p:nvPr>
        </p:nvSpPr>
        <p:spPr>
          <a:xfrm>
            <a:off x="483175" y="378747"/>
            <a:ext cx="4934645" cy="481549"/>
          </a:xfrm>
        </p:spPr>
        <p:txBody>
          <a:bodyPr>
            <a:normAutofit/>
          </a:bodyPr>
          <a:lstStyle/>
          <a:p>
            <a:r>
              <a:rPr lang="en-US">
                <a:latin typeface="Poppins SemiBold"/>
                <a:cs typeface="Poppins SemiBold"/>
              </a:rPr>
              <a:t>ARM Eurobond Fund</a:t>
            </a:r>
            <a:endParaRPr lang="en-US" sz="1400" b="1">
              <a:latin typeface="Poppins SemiBold"/>
              <a:cs typeface="Poppins SemiBold"/>
            </a:endParaRPr>
          </a:p>
        </p:txBody>
      </p:sp>
      <p:sp>
        <p:nvSpPr>
          <p:cNvPr id="3" name="Slide Number Placeholder 2">
            <a:extLst>
              <a:ext uri="{FF2B5EF4-FFF2-40B4-BE49-F238E27FC236}">
                <a16:creationId xmlns:a16="http://schemas.microsoft.com/office/drawing/2014/main" id="{F004FD29-5B3A-3CF7-24B6-8D3BB08C42AF}"/>
              </a:ext>
            </a:extLst>
          </p:cNvPr>
          <p:cNvSpPr>
            <a:spLocks noGrp="1"/>
          </p:cNvSpPr>
          <p:nvPr>
            <p:ph type="sldNum" sz="quarter" idx="4"/>
          </p:nvPr>
        </p:nvSpPr>
        <p:spPr/>
        <p:txBody>
          <a:bodyPr/>
          <a:lstStyle/>
          <a:p>
            <a:fld id="{770EB449-619F-7E46-8F97-3760B2E851D5}" type="slidenum">
              <a:rPr lang="en-NG" smtClean="0"/>
              <a:pPr/>
              <a:t>16</a:t>
            </a:fld>
            <a:endParaRPr lang="en-NG"/>
          </a:p>
        </p:txBody>
      </p:sp>
      <p:graphicFrame>
        <p:nvGraphicFramePr>
          <p:cNvPr id="9" name="Table 8">
            <a:extLst>
              <a:ext uri="{FF2B5EF4-FFF2-40B4-BE49-F238E27FC236}">
                <a16:creationId xmlns:a16="http://schemas.microsoft.com/office/drawing/2014/main" id="{BB674F76-1173-AE5E-7715-994983525F26}"/>
              </a:ext>
            </a:extLst>
          </p:cNvPr>
          <p:cNvGraphicFramePr>
            <a:graphicFrameLocks noGrp="1"/>
          </p:cNvGraphicFramePr>
          <p:nvPr>
            <p:extLst>
              <p:ext uri="{D42A27DB-BD31-4B8C-83A1-F6EECF244321}">
                <p14:modId xmlns:p14="http://schemas.microsoft.com/office/powerpoint/2010/main" val="4075362499"/>
              </p:ext>
            </p:extLst>
          </p:nvPr>
        </p:nvGraphicFramePr>
        <p:xfrm>
          <a:off x="4952970" y="860295"/>
          <a:ext cx="6517135" cy="3637176"/>
        </p:xfrm>
        <a:graphic>
          <a:graphicData uri="http://schemas.openxmlformats.org/drawingml/2006/table">
            <a:tbl>
              <a:tblPr/>
              <a:tblGrid>
                <a:gridCol w="1479728">
                  <a:extLst>
                    <a:ext uri="{9D8B030D-6E8A-4147-A177-3AD203B41FA5}">
                      <a16:colId xmlns:a16="http://schemas.microsoft.com/office/drawing/2014/main" val="3181600282"/>
                    </a:ext>
                  </a:extLst>
                </a:gridCol>
                <a:gridCol w="5037407">
                  <a:extLst>
                    <a:ext uri="{9D8B030D-6E8A-4147-A177-3AD203B41FA5}">
                      <a16:colId xmlns:a16="http://schemas.microsoft.com/office/drawing/2014/main" val="64958589"/>
                    </a:ext>
                  </a:extLst>
                </a:gridCol>
              </a:tblGrid>
              <a:tr h="303098">
                <a:tc gridSpan="2">
                  <a:txBody>
                    <a:bodyPr/>
                    <a:lstStyle/>
                    <a:p>
                      <a:pPr algn="l" fontAlgn="b"/>
                      <a:r>
                        <a:rPr lang="en-US" sz="1050" b="1" i="0" u="none" strike="noStrike">
                          <a:solidFill>
                            <a:srgbClr val="FFFFFF"/>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03098">
                <a:tc>
                  <a:txBody>
                    <a:bodyPr/>
                    <a:lstStyle/>
                    <a:p>
                      <a:pPr algn="l" rtl="0" fontAlgn="ctr"/>
                      <a:r>
                        <a:rPr lang="en-US" sz="1050" b="0" i="0" u="none" strike="noStrike">
                          <a:solidFill>
                            <a:schemeClr val="tx1"/>
                          </a:solidFill>
                          <a:effectLst/>
                          <a:latin typeface="Poppins"/>
                        </a:rPr>
                        <a:t>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kern="1200">
                          <a:solidFill>
                            <a:schemeClr val="tx1"/>
                          </a:solidFill>
                          <a:effectLst/>
                          <a:latin typeface="Poppins"/>
                          <a:ea typeface="+mn-ea"/>
                          <a:cs typeface="+mn-cs"/>
                        </a:rPr>
                        <a:t>Composite of 3-Year Nigeria Sovereign Eurobond and US Treasury Bills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303098">
                <a:tc>
                  <a:txBody>
                    <a:bodyPr/>
                    <a:lstStyle/>
                    <a:p>
                      <a:pPr algn="l" rtl="0" fontAlgn="ctr"/>
                      <a:r>
                        <a:rPr lang="en-US" sz="1050" b="0" i="0" u="none" strike="noStrike">
                          <a:solidFill>
                            <a:schemeClr val="tx1"/>
                          </a:solidFill>
                          <a:effectLst/>
                          <a:latin typeface="Poppins"/>
                        </a:rPr>
                        <a:t>Comparable </a:t>
                      </a:r>
                      <a:endParaRPr lang="en-US" sz="105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FMAN List of Eurobond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303098">
                <a:tc>
                  <a:txBody>
                    <a:bodyPr/>
                    <a:lstStyle/>
                    <a:p>
                      <a:pPr algn="l" rtl="0" fontAlgn="ctr"/>
                      <a:r>
                        <a:rPr lang="en-US" sz="1050" b="0" i="0" u="none" strike="noStrike">
                          <a:solidFill>
                            <a:schemeClr val="tx1"/>
                          </a:solidFill>
                          <a:effectLst/>
                          <a:latin typeface="Poppins"/>
                        </a:rPr>
                        <a:t>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Rand Merchant Bank Limited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303098">
                <a:tc>
                  <a:txBody>
                    <a:bodyPr/>
                    <a:lstStyle/>
                    <a:p>
                      <a:pPr algn="l" rtl="0" fontAlgn="ctr"/>
                      <a:r>
                        <a:rPr lang="en-US" sz="1050" b="0" i="0" u="none" strike="noStrike">
                          <a:solidFill>
                            <a:schemeClr val="tx1"/>
                          </a:solidFill>
                          <a:effectLst/>
                          <a:latin typeface="Poppins"/>
                        </a:rPr>
                        <a:t>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STL Trustees Limited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303098">
                <a:tc>
                  <a:txBody>
                    <a:bodyPr/>
                    <a:lstStyle/>
                    <a:p>
                      <a:pPr algn="l" rtl="0" fontAlgn="ctr"/>
                      <a:r>
                        <a:rPr lang="en-US" sz="1050" b="0" i="0" u="none" strike="noStrike">
                          <a:solidFill>
                            <a:schemeClr val="tx1"/>
                          </a:solidFill>
                          <a:effectLst/>
                          <a:latin typeface="Poppins"/>
                        </a:rPr>
                        <a:t>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February 2020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303098">
                <a:tc>
                  <a:txBody>
                    <a:bodyPr/>
                    <a:lstStyle/>
                    <a:p>
                      <a:pPr algn="l" rtl="0" fontAlgn="ctr"/>
                      <a:r>
                        <a:rPr lang="en-US" sz="1050" b="0" i="0" u="none" strike="noStrike">
                          <a:solidFill>
                            <a:schemeClr val="tx1"/>
                          </a:solidFill>
                          <a:effectLst/>
                          <a:latin typeface="Poppins"/>
                        </a:rPr>
                        <a:t>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$10.92m</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03098">
                <a:tc>
                  <a:txBody>
                    <a:bodyPr/>
                    <a:lstStyle/>
                    <a:p>
                      <a:pPr algn="l" rtl="0" fontAlgn="ctr"/>
                      <a:r>
                        <a:rPr lang="en-US" sz="1050" b="0" i="0" u="none" strike="noStrike">
                          <a:solidFill>
                            <a:schemeClr val="tx1"/>
                          </a:solidFill>
                          <a:effectLst/>
                          <a:latin typeface="Poppins"/>
                        </a:rPr>
                        <a:t>Expense Ratio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fontAlgn="t"/>
                      <a:r>
                        <a:rPr lang="en-US" sz="1050" b="0" i="0" u="none" strike="noStrike" kern="1200">
                          <a:solidFill>
                            <a:schemeClr val="tx1"/>
                          </a:solidFill>
                          <a:effectLst/>
                          <a:latin typeface="Poppins"/>
                          <a:ea typeface="+mn-ea"/>
                          <a:cs typeface="+mn-cs"/>
                        </a:rPr>
                        <a:t>  1.92%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303098">
                <a:tc>
                  <a:txBody>
                    <a:bodyPr/>
                    <a:lstStyle/>
                    <a:p>
                      <a:pPr algn="l" rtl="0" fontAlgn="ctr"/>
                      <a:r>
                        <a:rPr lang="en-US" sz="1050" b="0" i="0" u="none" strike="noStrike">
                          <a:solidFill>
                            <a:schemeClr val="tx1"/>
                          </a:solidFill>
                          <a:effectLst/>
                          <a:latin typeface="Poppins"/>
                        </a:rPr>
                        <a:t>Initial Investment </a:t>
                      </a:r>
                      <a:endParaRPr lang="en-US" sz="1050" b="0"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 $1,000.00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03098">
                <a:tc>
                  <a:txBody>
                    <a:bodyPr/>
                    <a:lstStyle/>
                    <a:p>
                      <a:pPr algn="l" rtl="0" fontAlgn="ctr"/>
                      <a:r>
                        <a:rPr lang="en-US" sz="1050" b="0" i="0" u="none" strike="noStrike">
                          <a:solidFill>
                            <a:schemeClr val="tx1"/>
                          </a:solidFill>
                          <a:effectLst/>
                          <a:latin typeface="Poppins"/>
                        </a:rPr>
                        <a:t>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050" b="0" i="0" u="none" strike="noStrike" kern="1200">
                          <a:solidFill>
                            <a:schemeClr val="tx1"/>
                          </a:solidFill>
                          <a:effectLst/>
                          <a:latin typeface="Poppins"/>
                          <a:ea typeface="+mn-ea"/>
                          <a:cs typeface="+mn-c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976647"/>
                  </a:ext>
                </a:extLst>
              </a:tr>
              <a:tr h="303098">
                <a:tc>
                  <a:txBody>
                    <a:bodyPr/>
                    <a:lstStyle/>
                    <a:p>
                      <a:pPr algn="l" rtl="0" fontAlgn="ctr"/>
                      <a:r>
                        <a:rPr lang="en-US" sz="1050" b="0" i="0" u="none" strike="noStrike">
                          <a:solidFill>
                            <a:schemeClr val="tx1"/>
                          </a:solidFill>
                          <a:effectLst/>
                          <a:latin typeface="Poppins"/>
                        </a:rPr>
                        <a:t>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algn="l" rtl="0" fontAlgn="ctr"/>
                      <a:r>
                        <a:rPr lang="en-US" sz="1050" b="0" i="0" u="none" strike="noStrike" kern="1200">
                          <a:solidFill>
                            <a:schemeClr val="tx1"/>
                          </a:solidFill>
                          <a:effectLst/>
                          <a:latin typeface="Poppins"/>
                          <a:ea typeface="+mn-ea"/>
                          <a:cs typeface="+mn-cs"/>
                        </a:rPr>
                        <a:t>Maximum of 15% of excess returns above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303098">
                <a:tc>
                  <a:txBody>
                    <a:bodyPr/>
                    <a:lstStyle/>
                    <a:p>
                      <a:pPr algn="l" rtl="0" fontAlgn="ctr"/>
                      <a:r>
                        <a:rPr lang="en-US" sz="1050" b="0" i="0" u="none" strike="noStrike">
                          <a:solidFill>
                            <a:schemeClr val="tx1"/>
                          </a:solidFill>
                          <a:effectLst/>
                          <a:latin typeface="Poppins"/>
                        </a:rPr>
                        <a:t>Valuation Method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AE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kern="1200">
                          <a:solidFill>
                            <a:schemeClr val="tx1"/>
                          </a:solidFill>
                          <a:effectLst/>
                          <a:latin typeface="Poppins"/>
                          <a:ea typeface="+mn-ea"/>
                          <a:cs typeface="+mn-cs"/>
                        </a:rPr>
                        <a:t>Blend of Amortized cost and Mark to Market</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8899051"/>
                  </a:ext>
                </a:extLst>
              </a:tr>
            </a:tbl>
          </a:graphicData>
        </a:graphic>
      </p:graphicFrame>
      <p:graphicFrame>
        <p:nvGraphicFramePr>
          <p:cNvPr id="7" name="Table 6">
            <a:extLst>
              <a:ext uri="{FF2B5EF4-FFF2-40B4-BE49-F238E27FC236}">
                <a16:creationId xmlns:a16="http://schemas.microsoft.com/office/drawing/2014/main" id="{600C77F4-C4BC-51EE-DD1F-476AB7B57790}"/>
              </a:ext>
            </a:extLst>
          </p:cNvPr>
          <p:cNvGraphicFramePr>
            <a:graphicFrameLocks noGrp="1"/>
          </p:cNvGraphicFramePr>
          <p:nvPr>
            <p:extLst>
              <p:ext uri="{D42A27DB-BD31-4B8C-83A1-F6EECF244321}">
                <p14:modId xmlns:p14="http://schemas.microsoft.com/office/powerpoint/2010/main" val="547855941"/>
              </p:ext>
            </p:extLst>
          </p:nvPr>
        </p:nvGraphicFramePr>
        <p:xfrm>
          <a:off x="4952970" y="4790512"/>
          <a:ext cx="6517135" cy="1408270"/>
        </p:xfrm>
        <a:graphic>
          <a:graphicData uri="http://schemas.openxmlformats.org/drawingml/2006/table">
            <a:tbl>
              <a:tblPr bandRow="1"/>
              <a:tblGrid>
                <a:gridCol w="1500993">
                  <a:extLst>
                    <a:ext uri="{9D8B030D-6E8A-4147-A177-3AD203B41FA5}">
                      <a16:colId xmlns:a16="http://schemas.microsoft.com/office/drawing/2014/main" val="4098037155"/>
                    </a:ext>
                  </a:extLst>
                </a:gridCol>
                <a:gridCol w="5016142">
                  <a:extLst>
                    <a:ext uri="{9D8B030D-6E8A-4147-A177-3AD203B41FA5}">
                      <a16:colId xmlns:a16="http://schemas.microsoft.com/office/drawing/2014/main" val="3287299470"/>
                    </a:ext>
                  </a:extLst>
                </a:gridCol>
              </a:tblGrid>
              <a:tr h="281654">
                <a:tc gridSpan="2">
                  <a:txBody>
                    <a:bodyPr/>
                    <a:lstStyle/>
                    <a:p>
                      <a:pPr marL="0" algn="l" rtl="0" eaLnBrk="1" fontAlgn="b" latinLnBrk="0" hangingPunct="1"/>
                      <a:r>
                        <a:rPr lang="en-US" sz="1050" b="0" i="0" u="none" strike="noStrike" kern="1200">
                          <a:solidFill>
                            <a:srgbClr val="FFFFFF"/>
                          </a:solidFill>
                          <a:effectLst/>
                          <a:latin typeface="Poppins"/>
                          <a:ea typeface="+mn-ea"/>
                          <a:cs typeface="+mn-cs"/>
                        </a:rPr>
                        <a:t>Portfolio Analysis </a:t>
                      </a:r>
                      <a:endParaRPr lang="en-US" sz="1050" b="0" i="0" u="none" strike="noStrike" kern="1200">
                        <a:solidFill>
                          <a:srgbClr val="FFFFFF"/>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3252900"/>
                  </a:ext>
                </a:extLst>
              </a:tr>
              <a:tr h="281654">
                <a:tc>
                  <a:txBody>
                    <a:bodyPr/>
                    <a:lstStyle/>
                    <a:p>
                      <a:pPr algn="l" rtl="0" fontAlgn="ctr"/>
                      <a:r>
                        <a:rPr lang="en-US" sz="1050" b="0" i="0" u="none" strike="noStrike">
                          <a:solidFill>
                            <a:srgbClr val="000000"/>
                          </a:solidFill>
                          <a:effectLst/>
                          <a:latin typeface="Poppins"/>
                        </a:rPr>
                        <a:t>Risk Profile </a:t>
                      </a:r>
                      <a:endParaRPr lang="en-US" sz="1050" b="0"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algn="l" rtl="0" fontAlgn="ctr"/>
                      <a:r>
                        <a:rPr lang="en-US" sz="1050" b="0" i="0" u="none" strike="noStrike">
                          <a:solidFill>
                            <a:srgbClr val="000000"/>
                          </a:solidFill>
                          <a:effectLst/>
                          <a:latin typeface="Poppins"/>
                        </a:rPr>
                        <a:t> Medium - High</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281654">
                <a:tc>
                  <a:txBody>
                    <a:bodyPr/>
                    <a:lstStyle/>
                    <a:p>
                      <a:pPr marL="0" algn="l" defTabSz="914400" rtl="0" eaLnBrk="1" fontAlgn="ctr" latinLnBrk="0" hangingPunct="1"/>
                      <a:r>
                        <a:rPr lang="en-US" sz="1050" b="0" i="0" u="none" strike="noStrike">
                          <a:solidFill>
                            <a:srgbClr val="000000"/>
                          </a:solidFill>
                          <a:effectLst/>
                          <a:latin typeface="Poppins"/>
                        </a:rPr>
                        <a:t>Fund Duration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50" b="0" i="0" u="none" strike="noStrike">
                          <a:solidFill>
                            <a:srgbClr val="000000"/>
                          </a:solidFill>
                          <a:effectLst/>
                          <a:latin typeface="Poppins"/>
                        </a:rPr>
                        <a:t> 2.64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281654">
                <a:tc>
                  <a:txBody>
                    <a:bodyPr/>
                    <a:lstStyle/>
                    <a:p>
                      <a:pPr marL="0" algn="l" defTabSz="914400" rtl="0" eaLnBrk="1" fontAlgn="ctr" latinLnBrk="0" hangingPunct="1"/>
                      <a:r>
                        <a:rPr lang="en-US" sz="1050" b="0" i="0" u="none" strike="noStrike">
                          <a:solidFill>
                            <a:srgbClr val="000000"/>
                          </a:solidFill>
                          <a:effectLst/>
                          <a:latin typeface="Poppins"/>
                        </a:rPr>
                        <a:t>Holding Yield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50" b="0" i="0" u="none" strike="noStrike">
                          <a:solidFill>
                            <a:srgbClr val="000000"/>
                          </a:solidFill>
                          <a:effectLst/>
                          <a:latin typeface="Poppins"/>
                        </a:rPr>
                        <a:t>8.46%</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504848"/>
                  </a:ext>
                </a:extLst>
              </a:tr>
              <a:tr h="281654">
                <a:tc>
                  <a:txBody>
                    <a:bodyPr/>
                    <a:lstStyle/>
                    <a:p>
                      <a:pPr marL="0" algn="l" defTabSz="914400" rtl="0" eaLnBrk="1" fontAlgn="ctr" latinLnBrk="0" hangingPunct="1"/>
                      <a:r>
                        <a:rPr lang="en-US" sz="1050" b="0" i="0" u="none" strike="noStrike">
                          <a:solidFill>
                            <a:srgbClr val="000000"/>
                          </a:solidFill>
                          <a:effectLst/>
                          <a:latin typeface="Poppins"/>
                        </a:rPr>
                        <a:t>Dividend Yield (2024)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EAE1"/>
                    </a:solidFill>
                  </a:tcPr>
                </a:tc>
                <a:tc>
                  <a:txBody>
                    <a:bodyPr/>
                    <a:lstStyle/>
                    <a:p>
                      <a:pPr marL="0" algn="l" defTabSz="914400" rtl="0" eaLnBrk="1" fontAlgn="ctr" latinLnBrk="0" hangingPunct="1"/>
                      <a:r>
                        <a:rPr lang="en-US" sz="1050" b="0" i="0" u="none" strike="noStrike">
                          <a:solidFill>
                            <a:srgbClr val="000000"/>
                          </a:solidFill>
                          <a:effectLst/>
                          <a:latin typeface="Poppins"/>
                        </a:rPr>
                        <a:t> 6.10%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755304"/>
                  </a:ext>
                </a:extLst>
              </a:tr>
            </a:tbl>
          </a:graphicData>
        </a:graphic>
      </p:graphicFrame>
      <p:sp>
        <p:nvSpPr>
          <p:cNvPr id="4" name="Rectangle 3">
            <a:extLst>
              <a:ext uri="{FF2B5EF4-FFF2-40B4-BE49-F238E27FC236}">
                <a16:creationId xmlns:a16="http://schemas.microsoft.com/office/drawing/2014/main" id="{CCE307F3-79E8-8B03-2670-0D06D697EF2A}"/>
              </a:ext>
            </a:extLst>
          </p:cNvPr>
          <p:cNvSpPr/>
          <p:nvPr/>
        </p:nvSpPr>
        <p:spPr>
          <a:xfrm>
            <a:off x="483175" y="874150"/>
            <a:ext cx="4338207" cy="4562275"/>
          </a:xfrm>
          <a:prstGeom prst="rect">
            <a:avLst/>
          </a:prstGeom>
        </p:spPr>
        <p:txBody>
          <a:bodyPr wrap="square" lIns="90000">
            <a:spAutoFit/>
          </a:bodyPr>
          <a:lstStyle/>
          <a:p>
            <a:pPr marL="12700" marR="0" lvl="0" indent="0" algn="just" defTabSz="457200" rtl="0" eaLnBrk="1" fontAlgn="auto" latinLnBrk="0" hangingPunct="1">
              <a:lnSpc>
                <a:spcPct val="150000"/>
              </a:lnSpc>
              <a:spcBef>
                <a:spcPts val="0"/>
              </a:spcBef>
              <a:spcAft>
                <a:spcPts val="0"/>
              </a:spcAft>
              <a:buClrTx/>
              <a:buSzTx/>
              <a:buFontTx/>
              <a:buNone/>
              <a:tabLst>
                <a:tab pos="516255" algn="l"/>
                <a:tab pos="4263390" algn="l"/>
              </a:tabLst>
              <a:defRPr/>
            </a:pPr>
            <a:r>
              <a:rPr kumimoji="0" lang="en-CA" sz="1200" b="1"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rPr>
              <a:t>FUND STRUCTURE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panose="00000500000000000000" pitchFamily="2" charset="0"/>
                <a:ea typeface="+mn-ea"/>
                <a:cs typeface="Poppins" panose="00000500000000000000" pitchFamily="2" charset="0"/>
              </a:rPr>
              <a:t>The ARM Eurobond Fund is an open-ended fund that invests in US Dollar denominated fixed income instruments. The Fund is authorized and registered in Nigeria as a Unit Trust Scheme under Section 160 of the Investment and Securities Act 2007 and is regulated by the Securities &amp; Exchange Commission (SEC). The fund can invest a minimum of 70% and a maximum of 100% in bond instruments. </a:t>
            </a:r>
          </a:p>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en-CA" sz="1200" b="0" i="0" u="none" strike="noStrike" kern="1200" cap="none" spc="0" normalizeH="0" baseline="0" noProof="0">
              <a:ln>
                <a:noFill/>
              </a:ln>
              <a:effectLst/>
              <a:uLnTx/>
              <a:uFillTx/>
              <a:latin typeface="Poppins" panose="00000500000000000000" pitchFamily="2" charset="0"/>
              <a:ea typeface="+mn-ea"/>
              <a:cs typeface="Poppins" panose="00000500000000000000" pitchFamily="2" charset="0"/>
            </a:endParaRPr>
          </a:p>
          <a:p>
            <a:pPr marL="0" marR="11430" lvl="0" indent="0" algn="just" defTabSz="457200" rtl="0" eaLnBrk="1" fontAlgn="auto" latinLnBrk="0" hangingPunct="1">
              <a:lnSpc>
                <a:spcPct val="150000"/>
              </a:lnSpc>
              <a:spcBef>
                <a:spcPts val="530"/>
              </a:spcBef>
              <a:spcAft>
                <a:spcPts val="0"/>
              </a:spcAft>
              <a:buClr>
                <a:srgbClr val="A31E58"/>
              </a:buClr>
              <a:buSzPts val="1000"/>
              <a:buFontTx/>
              <a:buNone/>
              <a:tabLst>
                <a:tab pos="696913" algn="l"/>
              </a:tabLst>
              <a:defRPr/>
            </a:pPr>
            <a:r>
              <a:rPr kumimoji="0" lang="en-CA" sz="1200" b="1"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rPr>
              <a:t>FUND OBJECTIVE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Poppins" panose="00000500000000000000" pitchFamily="2" charset="0"/>
                <a:ea typeface="+mn-ea"/>
                <a:cs typeface="Poppins" panose="00000500000000000000" pitchFamily="2" charset="0"/>
              </a:rPr>
              <a:t>The main objective of the fund is to help investors achieve their long -term investment goals by investing in a broad range of US Dollar denominated instruments and hereby managing local currency devaluation risk. </a:t>
            </a:r>
          </a:p>
        </p:txBody>
      </p:sp>
    </p:spTree>
    <p:extLst>
      <p:ext uri="{BB962C8B-B14F-4D97-AF65-F5344CB8AC3E}">
        <p14:creationId xmlns:p14="http://schemas.microsoft.com/office/powerpoint/2010/main" val="3389479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a:normAutofit/>
          </a:bodyPr>
          <a:lstStyle/>
          <a:p>
            <a:r>
              <a:rPr lang="en-US">
                <a:latin typeface="Poppins SemiBold"/>
                <a:cs typeface="Poppins SemiBold"/>
              </a:rPr>
              <a:t>ARM Eurobond Fund</a:t>
            </a: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17</a:t>
            </a:fld>
            <a:endParaRPr lang="en-NG"/>
          </a:p>
        </p:txBody>
      </p:sp>
      <p:graphicFrame>
        <p:nvGraphicFramePr>
          <p:cNvPr id="7" name="Table 6">
            <a:extLst>
              <a:ext uri="{FF2B5EF4-FFF2-40B4-BE49-F238E27FC236}">
                <a16:creationId xmlns:a16="http://schemas.microsoft.com/office/drawing/2014/main" id="{670739BF-B3C2-D2E1-017E-799F1FA77B9C}"/>
              </a:ext>
            </a:extLst>
          </p:cNvPr>
          <p:cNvGraphicFramePr>
            <a:graphicFrameLocks noGrp="1"/>
          </p:cNvGraphicFramePr>
          <p:nvPr>
            <p:extLst>
              <p:ext uri="{D42A27DB-BD31-4B8C-83A1-F6EECF244321}">
                <p14:modId xmlns:p14="http://schemas.microsoft.com/office/powerpoint/2010/main" val="1891467851"/>
              </p:ext>
            </p:extLst>
          </p:nvPr>
        </p:nvGraphicFramePr>
        <p:xfrm>
          <a:off x="528894" y="4878777"/>
          <a:ext cx="4968389" cy="1197426"/>
        </p:xfrm>
        <a:graphic>
          <a:graphicData uri="http://schemas.openxmlformats.org/drawingml/2006/table">
            <a:tbl>
              <a:tblPr bandRow="1"/>
              <a:tblGrid>
                <a:gridCol w="1669904">
                  <a:extLst>
                    <a:ext uri="{9D8B030D-6E8A-4147-A177-3AD203B41FA5}">
                      <a16:colId xmlns:a16="http://schemas.microsoft.com/office/drawing/2014/main" val="924846886"/>
                    </a:ext>
                  </a:extLst>
                </a:gridCol>
                <a:gridCol w="659697">
                  <a:extLst>
                    <a:ext uri="{9D8B030D-6E8A-4147-A177-3AD203B41FA5}">
                      <a16:colId xmlns:a16="http://schemas.microsoft.com/office/drawing/2014/main" val="1663402252"/>
                    </a:ext>
                  </a:extLst>
                </a:gridCol>
                <a:gridCol w="659697">
                  <a:extLst>
                    <a:ext uri="{9D8B030D-6E8A-4147-A177-3AD203B41FA5}">
                      <a16:colId xmlns:a16="http://schemas.microsoft.com/office/drawing/2014/main" val="808608103"/>
                    </a:ext>
                  </a:extLst>
                </a:gridCol>
                <a:gridCol w="659697">
                  <a:extLst>
                    <a:ext uri="{9D8B030D-6E8A-4147-A177-3AD203B41FA5}">
                      <a16:colId xmlns:a16="http://schemas.microsoft.com/office/drawing/2014/main" val="4283821062"/>
                    </a:ext>
                  </a:extLst>
                </a:gridCol>
                <a:gridCol w="659697">
                  <a:extLst>
                    <a:ext uri="{9D8B030D-6E8A-4147-A177-3AD203B41FA5}">
                      <a16:colId xmlns:a16="http://schemas.microsoft.com/office/drawing/2014/main" val="3537261096"/>
                    </a:ext>
                  </a:extLst>
                </a:gridCol>
                <a:gridCol w="659697">
                  <a:extLst>
                    <a:ext uri="{9D8B030D-6E8A-4147-A177-3AD203B41FA5}">
                      <a16:colId xmlns:a16="http://schemas.microsoft.com/office/drawing/2014/main" val="4267668623"/>
                    </a:ext>
                  </a:extLst>
                </a:gridCol>
              </a:tblGrid>
              <a:tr h="3991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u="none" strike="noStrike">
                          <a:solidFill>
                            <a:srgbClr val="000000"/>
                          </a:solidFill>
                          <a:effectLst/>
                          <a:latin typeface="Poppins"/>
                          <a:cs typeface="Poppins"/>
                        </a:rPr>
                        <a:t>Return  vs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2023 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kern="1200">
                          <a:solidFill>
                            <a:srgbClr val="000000"/>
                          </a:solidFill>
                          <a:effectLst/>
                          <a:latin typeface="Poppins"/>
                          <a:ea typeface="+mn-ea"/>
                          <a:cs typeface="Poppins"/>
                        </a:rPr>
                        <a:t>YTD 2024</a:t>
                      </a:r>
                    </a:p>
                  </a:txBody>
                  <a:tcPr marL="5159" marR="5159" marT="5159"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94377984"/>
                  </a:ext>
                </a:extLst>
              </a:tr>
              <a:tr h="399142">
                <a:tc>
                  <a:txBody>
                    <a:bodyPr/>
                    <a:lstStyle/>
                    <a:p>
                      <a:pPr marL="0" marR="0" lvl="0" indent="0" algn="l" rtl="0" eaLnBrk="1" fontAlgn="b" latinLnBrk="0" hangingPunct="1">
                        <a:lnSpc>
                          <a:spcPct val="100000"/>
                        </a:lnSpc>
                        <a:spcBef>
                          <a:spcPts val="0"/>
                        </a:spcBef>
                        <a:spcAft>
                          <a:spcPts val="0"/>
                        </a:spcAft>
                        <a:buClrTx/>
                        <a:buSzTx/>
                        <a:buFontTx/>
                        <a:buNone/>
                      </a:pPr>
                      <a:r>
                        <a:rPr lang="en-US" sz="1100" b="1" i="0" u="none" strike="noStrike">
                          <a:solidFill>
                            <a:schemeClr val="tx1"/>
                          </a:solidFill>
                          <a:effectLst/>
                          <a:latin typeface="Poppins"/>
                          <a:cs typeface="Poppins"/>
                        </a:rPr>
                        <a:t>Annual Net Returns </a:t>
                      </a:r>
                      <a:endParaRPr lang="en-US" sz="1100" b="1"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100" b="0" i="0" u="none" strike="noStrike" kern="1200">
                          <a:solidFill>
                            <a:srgbClr val="000000"/>
                          </a:solidFill>
                          <a:effectLst/>
                          <a:latin typeface="Poppins"/>
                          <a:ea typeface="+mn-ea"/>
                          <a:cs typeface="Poppins"/>
                        </a:rPr>
                        <a:t>21.26%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100" b="0" i="0" u="none" strike="noStrike" kern="1200">
                          <a:solidFill>
                            <a:srgbClr val="000000"/>
                          </a:solidFill>
                          <a:effectLst/>
                          <a:latin typeface="Poppins"/>
                          <a:ea typeface="+mn-ea"/>
                          <a:cs typeface="Poppins"/>
                        </a:rPr>
                        <a:t>-1.91%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100" b="0" i="0" u="none" strike="noStrike" kern="1200">
                          <a:solidFill>
                            <a:srgbClr val="000000"/>
                          </a:solidFill>
                          <a:effectLst/>
                          <a:latin typeface="Poppins"/>
                          <a:ea typeface="+mn-ea"/>
                          <a:cs typeface="Poppins"/>
                        </a:rPr>
                        <a:t>4.37%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100" b="0" i="0" u="none" strike="noStrike" kern="1200">
                          <a:solidFill>
                            <a:srgbClr val="000000"/>
                          </a:solidFill>
                          <a:effectLst/>
                          <a:latin typeface="Poppins"/>
                          <a:ea typeface="+mn-ea"/>
                          <a:cs typeface="Poppins"/>
                        </a:rPr>
                        <a:t>7.27%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kern="1200">
                          <a:solidFill>
                            <a:srgbClr val="000000"/>
                          </a:solidFill>
                          <a:effectLst/>
                          <a:latin typeface="Poppins"/>
                          <a:ea typeface="+mn-ea"/>
                          <a:cs typeface="Poppins"/>
                        </a:rPr>
                        <a:t>0.44%</a:t>
                      </a:r>
                    </a:p>
                  </a:txBody>
                  <a:tcPr marL="7620" marR="7620" marT="762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97975472"/>
                  </a:ext>
                </a:extLst>
              </a:tr>
              <a:tr h="399142">
                <a:tc>
                  <a:txBody>
                    <a:bodyPr/>
                    <a:lstStyle/>
                    <a:p>
                      <a:pPr algn="l" fontAlgn="b"/>
                      <a:r>
                        <a:rPr lang="en-US" sz="1100" b="1" i="0" u="none" strike="noStrike">
                          <a:solidFill>
                            <a:schemeClr val="tx1"/>
                          </a:solidFill>
                          <a:effectLst/>
                          <a:latin typeface="Poppins"/>
                          <a:cs typeface="Poppins"/>
                        </a:rPr>
                        <a:t>Benchmark </a:t>
                      </a:r>
                      <a:endParaRPr lang="en-US" sz="1100" b="1"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4.54%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-2.63%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4.94%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7.21%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b="0" i="0" u="none" strike="noStrike" kern="1200">
                          <a:solidFill>
                            <a:srgbClr val="000000"/>
                          </a:solidFill>
                          <a:effectLst/>
                          <a:latin typeface="Poppins"/>
                          <a:ea typeface="+mn-ea"/>
                          <a:cs typeface="Poppins"/>
                        </a:rPr>
                        <a:t>1.03%</a:t>
                      </a:r>
                    </a:p>
                  </a:txBody>
                  <a:tcPr marL="5159" marR="5159" marT="5159"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484232484"/>
                  </a:ext>
                </a:extLst>
              </a:tr>
            </a:tbl>
          </a:graphicData>
        </a:graphic>
      </p:graphicFrame>
      <p:sp>
        <p:nvSpPr>
          <p:cNvPr id="12" name="TextBox 11">
            <a:extLst>
              <a:ext uri="{FF2B5EF4-FFF2-40B4-BE49-F238E27FC236}">
                <a16:creationId xmlns:a16="http://schemas.microsoft.com/office/drawing/2014/main" id="{1FB6DFF6-9D28-B663-D4E1-0214075CE733}"/>
              </a:ext>
            </a:extLst>
          </p:cNvPr>
          <p:cNvSpPr txBox="1"/>
          <p:nvPr/>
        </p:nvSpPr>
        <p:spPr>
          <a:xfrm>
            <a:off x="6486743" y="1116398"/>
            <a:ext cx="4680367" cy="276999"/>
          </a:xfrm>
          <a:prstGeom prst="rect">
            <a:avLst/>
          </a:prstGeom>
          <a:noFill/>
        </p:spPr>
        <p:txBody>
          <a:bodyPr wrap="square" lIns="91440" tIns="45720" rIns="91440" bIns="45720" rtlCol="0" anchor="t">
            <a:spAutoFit/>
          </a:bodyPr>
          <a:lstStyle/>
          <a:p>
            <a:r>
              <a:rPr lang="en-US" sz="1200" b="1">
                <a:latin typeface="Poppins"/>
                <a:ea typeface="ＭＳ Ｐゴシック"/>
                <a:cs typeface="Poppins"/>
              </a:rPr>
              <a:t>GROWTH OF $10,000 INVESTMENT SINCE FUND INCEPTION</a:t>
            </a:r>
          </a:p>
        </p:txBody>
      </p:sp>
      <p:cxnSp>
        <p:nvCxnSpPr>
          <p:cNvPr id="13" name="Straight Connector 12">
            <a:extLst>
              <a:ext uri="{FF2B5EF4-FFF2-40B4-BE49-F238E27FC236}">
                <a16:creationId xmlns:a16="http://schemas.microsoft.com/office/drawing/2014/main" id="{7233F0F4-EEB8-C133-F4C4-7F0F925E5E68}"/>
              </a:ext>
            </a:extLst>
          </p:cNvPr>
          <p:cNvCxnSpPr>
            <a:cxnSpLocks/>
          </p:cNvCxnSpPr>
          <p:nvPr/>
        </p:nvCxnSpPr>
        <p:spPr>
          <a:xfrm>
            <a:off x="6602748" y="1393397"/>
            <a:ext cx="4348787"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4443038-27F1-EAAB-B422-60317D98790E}"/>
              </a:ext>
            </a:extLst>
          </p:cNvPr>
          <p:cNvSpPr txBox="1"/>
          <p:nvPr/>
        </p:nvSpPr>
        <p:spPr>
          <a:xfrm>
            <a:off x="409794" y="1097349"/>
            <a:ext cx="3669464" cy="276999"/>
          </a:xfrm>
          <a:prstGeom prst="rect">
            <a:avLst/>
          </a:prstGeom>
          <a:noFill/>
        </p:spPr>
        <p:txBody>
          <a:bodyPr wrap="square" rtlCol="0">
            <a:spAutoFit/>
          </a:bodyPr>
          <a:lstStyle/>
          <a:p>
            <a:r>
              <a:rPr lang="en-US" sz="1200" b="1">
                <a:latin typeface="Poppins" panose="00000500000000000000" pitchFamily="2" charset="0"/>
                <a:cs typeface="Poppins" panose="00000500000000000000" pitchFamily="2" charset="0"/>
              </a:rPr>
              <a:t>FUND PERFORMANCE</a:t>
            </a:r>
          </a:p>
        </p:txBody>
      </p:sp>
      <p:cxnSp>
        <p:nvCxnSpPr>
          <p:cNvPr id="17" name="Straight Connector 16">
            <a:extLst>
              <a:ext uri="{FF2B5EF4-FFF2-40B4-BE49-F238E27FC236}">
                <a16:creationId xmlns:a16="http://schemas.microsoft.com/office/drawing/2014/main" id="{AC39C04D-1E40-E6F4-C716-7BA2F69C5D54}"/>
              </a:ext>
            </a:extLst>
          </p:cNvPr>
          <p:cNvCxnSpPr>
            <a:cxnSpLocks/>
          </p:cNvCxnSpPr>
          <p:nvPr/>
        </p:nvCxnSpPr>
        <p:spPr>
          <a:xfrm>
            <a:off x="507335" y="1351487"/>
            <a:ext cx="151012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3575CDD-45EF-404D-518E-80F80303F05B}"/>
              </a:ext>
            </a:extLst>
          </p:cNvPr>
          <p:cNvGrpSpPr/>
          <p:nvPr/>
        </p:nvGrpSpPr>
        <p:grpSpPr>
          <a:xfrm>
            <a:off x="5960527" y="3863920"/>
            <a:ext cx="2141415" cy="276999"/>
            <a:chOff x="6579557" y="4183954"/>
            <a:chExt cx="2141415" cy="276999"/>
          </a:xfrm>
        </p:grpSpPr>
        <p:sp>
          <p:nvSpPr>
            <p:cNvPr id="19" name="TextBox 18">
              <a:extLst>
                <a:ext uri="{FF2B5EF4-FFF2-40B4-BE49-F238E27FC236}">
                  <a16:creationId xmlns:a16="http://schemas.microsoft.com/office/drawing/2014/main" id="{06FA09F7-94A0-E374-C989-0A0D919ED0E8}"/>
                </a:ext>
              </a:extLst>
            </p:cNvPr>
            <p:cNvSpPr txBox="1"/>
            <p:nvPr/>
          </p:nvSpPr>
          <p:spPr>
            <a:xfrm>
              <a:off x="6579557" y="4183954"/>
              <a:ext cx="2141415" cy="276999"/>
            </a:xfrm>
            <a:prstGeom prst="rect">
              <a:avLst/>
            </a:prstGeom>
            <a:noFill/>
          </p:spPr>
          <p:txBody>
            <a:bodyPr wrap="square" rtlCol="0">
              <a:spAutoFit/>
            </a:bodyPr>
            <a:lstStyle/>
            <a:p>
              <a:pPr algn="ctr"/>
              <a:r>
                <a:rPr lang="en-US" sz="1200" b="1">
                  <a:latin typeface="Poppins" panose="00000500000000000000" pitchFamily="2" charset="0"/>
                  <a:cs typeface="Poppins" panose="00000500000000000000" pitchFamily="2" charset="0"/>
                </a:rPr>
                <a:t>MATURITY PROFILE</a:t>
              </a:r>
            </a:p>
          </p:txBody>
        </p:sp>
        <p:cxnSp>
          <p:nvCxnSpPr>
            <p:cNvPr id="20" name="Straight Connector 19">
              <a:extLst>
                <a:ext uri="{FF2B5EF4-FFF2-40B4-BE49-F238E27FC236}">
                  <a16:creationId xmlns:a16="http://schemas.microsoft.com/office/drawing/2014/main" id="{35695481-C8F2-FCFB-A8F3-65F62C623E12}"/>
                </a:ext>
              </a:extLst>
            </p:cNvPr>
            <p:cNvCxnSpPr>
              <a:cxnSpLocks/>
            </p:cNvCxnSpPr>
            <p:nvPr/>
          </p:nvCxnSpPr>
          <p:spPr>
            <a:xfrm>
              <a:off x="6931299" y="4460953"/>
              <a:ext cx="1373043"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1" name="Subtitle 2">
            <a:extLst>
              <a:ext uri="{FF2B5EF4-FFF2-40B4-BE49-F238E27FC236}">
                <a16:creationId xmlns:a16="http://schemas.microsoft.com/office/drawing/2014/main" id="{59C6B7C7-51BD-75CE-E0B0-51D32B26C605}"/>
              </a:ext>
            </a:extLst>
          </p:cNvPr>
          <p:cNvSpPr txBox="1">
            <a:spLocks/>
          </p:cNvSpPr>
          <p:nvPr/>
        </p:nvSpPr>
        <p:spPr>
          <a:xfrm>
            <a:off x="528894" y="839614"/>
            <a:ext cx="11282271" cy="96325"/>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a:latin typeface="Poppins" panose="00000500000000000000" pitchFamily="2" charset="0"/>
                <a:cs typeface="Poppins" panose="00000500000000000000" pitchFamily="2" charset="0"/>
              </a:rPr>
              <a:t>                         </a:t>
            </a:r>
          </a:p>
        </p:txBody>
      </p:sp>
      <p:grpSp>
        <p:nvGrpSpPr>
          <p:cNvPr id="29" name="Group 28">
            <a:extLst>
              <a:ext uri="{FF2B5EF4-FFF2-40B4-BE49-F238E27FC236}">
                <a16:creationId xmlns:a16="http://schemas.microsoft.com/office/drawing/2014/main" id="{9BB10F98-934F-AA83-E22B-A8826E6977CA}"/>
              </a:ext>
            </a:extLst>
          </p:cNvPr>
          <p:cNvGrpSpPr/>
          <p:nvPr/>
        </p:nvGrpSpPr>
        <p:grpSpPr>
          <a:xfrm>
            <a:off x="9328689" y="3885692"/>
            <a:ext cx="2141415" cy="276999"/>
            <a:chOff x="9404891" y="3929964"/>
            <a:chExt cx="2141415" cy="276999"/>
          </a:xfrm>
        </p:grpSpPr>
        <p:sp>
          <p:nvSpPr>
            <p:cNvPr id="4" name="TextBox 3">
              <a:extLst>
                <a:ext uri="{FF2B5EF4-FFF2-40B4-BE49-F238E27FC236}">
                  <a16:creationId xmlns:a16="http://schemas.microsoft.com/office/drawing/2014/main" id="{96FDEC61-122A-46A4-E7B0-21CF009C39F5}"/>
                </a:ext>
              </a:extLst>
            </p:cNvPr>
            <p:cNvSpPr txBox="1"/>
            <p:nvPr/>
          </p:nvSpPr>
          <p:spPr>
            <a:xfrm>
              <a:off x="9404891" y="3929964"/>
              <a:ext cx="2141415" cy="276999"/>
            </a:xfrm>
            <a:prstGeom prst="rect">
              <a:avLst/>
            </a:prstGeom>
            <a:noFill/>
          </p:spPr>
          <p:txBody>
            <a:bodyPr wrap="square" rtlCol="0">
              <a:spAutoFit/>
            </a:bodyPr>
            <a:lstStyle/>
            <a:p>
              <a:r>
                <a:rPr lang="en-US" sz="1200" b="1">
                  <a:latin typeface="Poppins "/>
                  <a:cs typeface="Arial" panose="020B0604020202020204" pitchFamily="34" charset="0"/>
                </a:rPr>
                <a:t>ASSET ALLOCATION</a:t>
              </a:r>
            </a:p>
          </p:txBody>
        </p:sp>
        <p:cxnSp>
          <p:nvCxnSpPr>
            <p:cNvPr id="5" name="Straight Connector 4">
              <a:extLst>
                <a:ext uri="{FF2B5EF4-FFF2-40B4-BE49-F238E27FC236}">
                  <a16:creationId xmlns:a16="http://schemas.microsoft.com/office/drawing/2014/main" id="{6121BB64-C5C4-74E1-0527-44F94C21E6A4}"/>
                </a:ext>
              </a:extLst>
            </p:cNvPr>
            <p:cNvCxnSpPr>
              <a:cxnSpLocks/>
            </p:cNvCxnSpPr>
            <p:nvPr/>
          </p:nvCxnSpPr>
          <p:spPr>
            <a:xfrm flipV="1">
              <a:off x="9492343" y="4174182"/>
              <a:ext cx="1470078" cy="1100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22" name="Chart 21"/>
          <p:cNvGraphicFramePr>
            <a:graphicFrameLocks/>
          </p:cNvGraphicFramePr>
          <p:nvPr>
            <p:extLst>
              <p:ext uri="{D42A27DB-BD31-4B8C-83A1-F6EECF244321}">
                <p14:modId xmlns:p14="http://schemas.microsoft.com/office/powerpoint/2010/main" val="1084664281"/>
              </p:ext>
            </p:extLst>
          </p:nvPr>
        </p:nvGraphicFramePr>
        <p:xfrm>
          <a:off x="409794" y="1535757"/>
          <a:ext cx="5318590" cy="30603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p:cNvGraphicFramePr>
            <a:graphicFrameLocks/>
          </p:cNvGraphicFramePr>
          <p:nvPr>
            <p:extLst>
              <p:ext uri="{D42A27DB-BD31-4B8C-83A1-F6EECF244321}">
                <p14:modId xmlns:p14="http://schemas.microsoft.com/office/powerpoint/2010/main" val="1330329970"/>
              </p:ext>
            </p:extLst>
          </p:nvPr>
        </p:nvGraphicFramePr>
        <p:xfrm>
          <a:off x="5635257" y="4216498"/>
          <a:ext cx="3338622" cy="2053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extLst>
              <p:ext uri="{D42A27DB-BD31-4B8C-83A1-F6EECF244321}">
                <p14:modId xmlns:p14="http://schemas.microsoft.com/office/powerpoint/2010/main" val="154788788"/>
              </p:ext>
            </p:extLst>
          </p:nvPr>
        </p:nvGraphicFramePr>
        <p:xfrm>
          <a:off x="8784770" y="4216498"/>
          <a:ext cx="3240769" cy="20669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extLst>
              <p:ext uri="{D42A27DB-BD31-4B8C-83A1-F6EECF244321}">
                <p14:modId xmlns:p14="http://schemas.microsoft.com/office/powerpoint/2010/main" val="1160906178"/>
              </p:ext>
            </p:extLst>
          </p:nvPr>
        </p:nvGraphicFramePr>
        <p:xfrm>
          <a:off x="6379534" y="1357309"/>
          <a:ext cx="5090570" cy="25283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6263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a:xfrm>
            <a:off x="483175" y="378747"/>
            <a:ext cx="4934645" cy="481549"/>
          </a:xfrm>
        </p:spPr>
        <p:txBody>
          <a:bodyPr>
            <a:normAutofit/>
          </a:bodyPr>
          <a:lstStyle/>
          <a:p>
            <a:r>
              <a:rPr lang="en-US">
                <a:latin typeface="Poppins SemiBold"/>
                <a:cs typeface="Poppins SemiBold"/>
              </a:rPr>
              <a:t>Money Market Fund</a:t>
            </a:r>
            <a:endParaRPr lang="en-US" b="1">
              <a:latin typeface="Poppins SemiBold"/>
              <a:cs typeface="Poppins SemiBold"/>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18</a:t>
            </a:fld>
            <a:endParaRPr lang="en-NG"/>
          </a:p>
        </p:txBody>
      </p:sp>
      <p:graphicFrame>
        <p:nvGraphicFramePr>
          <p:cNvPr id="9" name="Table 8">
            <a:extLst>
              <a:ext uri="{FF2B5EF4-FFF2-40B4-BE49-F238E27FC236}">
                <a16:creationId xmlns:a16="http://schemas.microsoft.com/office/drawing/2014/main" id="{C35D7F96-28AC-DC8E-FBAF-B043524B8899}"/>
              </a:ext>
            </a:extLst>
          </p:cNvPr>
          <p:cNvGraphicFramePr>
            <a:graphicFrameLocks noGrp="1"/>
          </p:cNvGraphicFramePr>
          <p:nvPr>
            <p:extLst>
              <p:ext uri="{D42A27DB-BD31-4B8C-83A1-F6EECF244321}">
                <p14:modId xmlns:p14="http://schemas.microsoft.com/office/powerpoint/2010/main" val="952425607"/>
              </p:ext>
            </p:extLst>
          </p:nvPr>
        </p:nvGraphicFramePr>
        <p:xfrm>
          <a:off x="6501580" y="742985"/>
          <a:ext cx="5493483" cy="3799547"/>
        </p:xfrm>
        <a:graphic>
          <a:graphicData uri="http://schemas.openxmlformats.org/drawingml/2006/table">
            <a:tbl>
              <a:tblPr/>
              <a:tblGrid>
                <a:gridCol w="2303720">
                  <a:extLst>
                    <a:ext uri="{9D8B030D-6E8A-4147-A177-3AD203B41FA5}">
                      <a16:colId xmlns:a16="http://schemas.microsoft.com/office/drawing/2014/main" val="3181600282"/>
                    </a:ext>
                  </a:extLst>
                </a:gridCol>
                <a:gridCol w="3189763">
                  <a:extLst>
                    <a:ext uri="{9D8B030D-6E8A-4147-A177-3AD203B41FA5}">
                      <a16:colId xmlns:a16="http://schemas.microsoft.com/office/drawing/2014/main" val="64958589"/>
                    </a:ext>
                  </a:extLst>
                </a:gridCol>
              </a:tblGrid>
              <a:tr h="332185">
                <a:tc gridSpan="2">
                  <a:txBody>
                    <a:bodyPr/>
                    <a:lstStyle/>
                    <a:p>
                      <a:pPr algn="ctr" fontAlgn="b"/>
                      <a:r>
                        <a:rPr lang="en-US" sz="1200" b="1" i="0" u="none" strike="noStrike">
                          <a:solidFill>
                            <a:schemeClr val="bg1"/>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61492">
                <a:tc>
                  <a:txBody>
                    <a:bodyPr/>
                    <a:lstStyle/>
                    <a:p>
                      <a:pPr algn="l" rtl="0" fontAlgn="ctr"/>
                      <a:r>
                        <a:rPr lang="en-US" sz="1200" b="1" i="0" u="none" strike="noStrike">
                          <a:solidFill>
                            <a:schemeClr val="tx1"/>
                          </a:solidFill>
                          <a:effectLst/>
                          <a:latin typeface="Poppins"/>
                        </a:rPr>
                        <a:t>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chemeClr val="tx1"/>
                          </a:solidFill>
                          <a:latin typeface="Poppins"/>
                          <a:cs typeface="Poppins"/>
                        </a:rPr>
                        <a:t>Average yield on 91-Day Nigerian Treasury Bill primary auction stop rates.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332185">
                <a:tc>
                  <a:txBody>
                    <a:bodyPr/>
                    <a:lstStyle/>
                    <a:p>
                      <a:pPr algn="l" rtl="0" fontAlgn="ctr"/>
                      <a:r>
                        <a:rPr lang="en-US" sz="1200" b="1" i="0" u="none" strike="noStrike">
                          <a:solidFill>
                            <a:schemeClr val="tx1"/>
                          </a:solidFill>
                          <a:effectLst/>
                          <a:latin typeface="Poppins"/>
                        </a:rPr>
                        <a:t> Comparable </a:t>
                      </a:r>
                      <a:endParaRPr lang="en-US" sz="1200" b="1"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chemeClr val="tx1"/>
                          </a:solidFill>
                          <a:effectLst/>
                          <a:latin typeface="Poppins"/>
                          <a:cs typeface="Poppins"/>
                        </a:rPr>
                        <a:t>FMAN List of Money market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332185">
                <a:tc>
                  <a:txBody>
                    <a:bodyPr/>
                    <a:lstStyle/>
                    <a:p>
                      <a:pPr algn="l" rtl="0" fontAlgn="ctr"/>
                      <a:r>
                        <a:rPr lang="en-US" sz="1200" b="1" i="0" u="none" strike="noStrike">
                          <a:solidFill>
                            <a:schemeClr val="tx1"/>
                          </a:solidFill>
                          <a:effectLst/>
                          <a:latin typeface="Poppins"/>
                        </a:rPr>
                        <a:t> 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chemeClr val="tx1"/>
                          </a:solidFill>
                          <a:effectLst/>
                          <a:latin typeface="Poppins"/>
                          <a:cs typeface="Poppins"/>
                        </a:rPr>
                        <a:t>Rand Merchant Bank Limited </a:t>
                      </a:r>
                      <a:endParaRPr lang="en-US" sz="1200" b="0"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361492">
                <a:tc>
                  <a:txBody>
                    <a:bodyPr/>
                    <a:lstStyle/>
                    <a:p>
                      <a:pPr algn="l" rtl="0" fontAlgn="ctr"/>
                      <a:r>
                        <a:rPr lang="en-US" sz="1200" b="1" i="0" u="none" strike="noStrike">
                          <a:solidFill>
                            <a:schemeClr val="tx1"/>
                          </a:solidFill>
                          <a:effectLst/>
                          <a:latin typeface="Poppins"/>
                        </a:rPr>
                        <a:t> 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chemeClr val="tx1"/>
                          </a:solidFill>
                          <a:latin typeface="Poppins"/>
                          <a:cs typeface="Poppins"/>
                        </a:rPr>
                        <a:t>First Trustees Nigeria Ltd., a subsidiary of FBN Capital Ltd.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332185">
                <a:tc>
                  <a:txBody>
                    <a:bodyPr/>
                    <a:lstStyle/>
                    <a:p>
                      <a:pPr algn="l" rtl="0" fontAlgn="ctr"/>
                      <a:r>
                        <a:rPr lang="en-US" sz="1200" b="1" i="0" u="none" strike="noStrike">
                          <a:solidFill>
                            <a:schemeClr val="tx1"/>
                          </a:solidFill>
                          <a:effectLst/>
                          <a:latin typeface="Poppins"/>
                        </a:rPr>
                        <a:t> 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chemeClr val="tx1"/>
                          </a:solidFill>
                          <a:latin typeface="Poppins"/>
                          <a:cs typeface="Poppins"/>
                        </a:rPr>
                        <a:t>2013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332185">
                <a:tc>
                  <a:txBody>
                    <a:bodyPr/>
                    <a:lstStyle/>
                    <a:p>
                      <a:pPr algn="l" rtl="0" fontAlgn="ctr"/>
                      <a:r>
                        <a:rPr lang="en-US" sz="1200" b="1" i="0" u="none" strike="noStrike">
                          <a:solidFill>
                            <a:schemeClr val="tx1"/>
                          </a:solidFill>
                          <a:effectLst/>
                          <a:latin typeface="Poppins"/>
                        </a:rPr>
                        <a:t> </a:t>
                      </a:r>
                      <a:r>
                        <a:rPr lang="en-US" sz="1200" b="1" i="0" u="none" strike="noStrike" err="1">
                          <a:solidFill>
                            <a:schemeClr val="tx1"/>
                          </a:solidFill>
                          <a:effectLst/>
                          <a:latin typeface="Poppins"/>
                        </a:rPr>
                        <a:t>AuM</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chemeClr val="tx1"/>
                          </a:solidFill>
                          <a:effectLst/>
                          <a:latin typeface="Poppins"/>
                          <a:cs typeface="Poppins"/>
                        </a:rPr>
                        <a:t> </a:t>
                      </a:r>
                      <a:r>
                        <a:rPr lang="en-US" sz="1200" strike="dblStrike" baseline="0">
                          <a:solidFill>
                            <a:schemeClr val="tx1"/>
                          </a:solidFill>
                          <a:latin typeface="Poppins"/>
                          <a:cs typeface="Poppins"/>
                        </a:rPr>
                        <a:t>N</a:t>
                      </a:r>
                      <a:r>
                        <a:rPr lang="en-US" sz="1200" b="0" i="0" u="none" strike="noStrike">
                          <a:solidFill>
                            <a:schemeClr val="tx1"/>
                          </a:solidFill>
                          <a:effectLst/>
                          <a:latin typeface="Poppins"/>
                          <a:cs typeface="Poppins"/>
                        </a:rPr>
                        <a:t>82.95 </a:t>
                      </a:r>
                      <a:r>
                        <a:rPr lang="en-US" sz="1200">
                          <a:solidFill>
                            <a:schemeClr val="tx1"/>
                          </a:solidFill>
                          <a:latin typeface="Poppins"/>
                          <a:cs typeface="Poppins"/>
                        </a:rPr>
                        <a:t>Billion</a:t>
                      </a:r>
                      <a:endParaRPr lang="en-US" sz="1200" b="0" i="0" u="none" strike="noStrike">
                        <a:solidFill>
                          <a:schemeClr val="tx1"/>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61492">
                <a:tc>
                  <a:txBody>
                    <a:bodyPr/>
                    <a:lstStyle/>
                    <a:p>
                      <a:pPr marL="0" algn="l" defTabSz="914400" rtl="0" eaLnBrk="1" fontAlgn="ctr" latinLnBrk="0" hangingPunct="1"/>
                      <a:r>
                        <a:rPr lang="en-US" sz="1200" b="1" i="0" u="none" strike="noStrike">
                          <a:solidFill>
                            <a:schemeClr val="tx1"/>
                          </a:solidFill>
                          <a:effectLst/>
                          <a:latin typeface="Poppins"/>
                        </a:rPr>
                        <a:t> Annual Expense Ratio  (YtD)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ctr" latinLnBrk="0" hangingPunct="1"/>
                      <a:r>
                        <a:rPr lang="en-US" sz="1200" b="0" i="0" u="none" strike="noStrike">
                          <a:solidFill>
                            <a:schemeClr val="tx1"/>
                          </a:solidFill>
                          <a:effectLst/>
                          <a:latin typeface="Poppins"/>
                          <a:cs typeface="Poppins"/>
                        </a:rPr>
                        <a:t> 2.03%</a:t>
                      </a:r>
                    </a:p>
                  </a:txBody>
                  <a:tcPr marL="5160" marR="5160" marT="51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332185">
                <a:tc>
                  <a:txBody>
                    <a:bodyPr/>
                    <a:lstStyle/>
                    <a:p>
                      <a:pPr algn="l" rtl="0" fontAlgn="ctr"/>
                      <a:r>
                        <a:rPr lang="en-US" sz="1200" b="1" i="0" u="none" strike="noStrike">
                          <a:solidFill>
                            <a:schemeClr val="tx1"/>
                          </a:solidFill>
                          <a:effectLst/>
                          <a:latin typeface="Poppins"/>
                        </a:rPr>
                        <a:t> Min Initial Investment </a:t>
                      </a:r>
                      <a:endParaRPr lang="en-US" sz="1200" b="1"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strike="dblStrike" baseline="0">
                          <a:solidFill>
                            <a:schemeClr val="tx1"/>
                          </a:solidFill>
                          <a:latin typeface="Poppins"/>
                          <a:cs typeface="Poppins"/>
                        </a:rPr>
                        <a:t>N</a:t>
                      </a:r>
                      <a:r>
                        <a:rPr lang="en-US" sz="1200" b="0" i="0" u="none" strike="noStrike" baseline="0">
                          <a:solidFill>
                            <a:schemeClr val="tx1"/>
                          </a:solidFill>
                          <a:effectLst/>
                          <a:latin typeface="Poppins"/>
                          <a:cs typeface="Poppins"/>
                        </a:rPr>
                        <a:t>1,000.00</a:t>
                      </a:r>
                      <a:endParaRPr lang="en-US" sz="1200" b="0" i="0" u="none" strike="noStrike">
                        <a:solidFill>
                          <a:schemeClr val="tx1"/>
                        </a:solidFill>
                        <a:effectLst/>
                        <a:latin typeface="Poppins"/>
                        <a:cs typeface="Poppin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32185">
                <a:tc>
                  <a:txBody>
                    <a:bodyPr/>
                    <a:lstStyle/>
                    <a:p>
                      <a:pPr algn="l" rtl="0" fontAlgn="ctr"/>
                      <a:r>
                        <a:rPr lang="en-US" sz="1200" b="1" i="0" u="none" strike="noStrike">
                          <a:solidFill>
                            <a:schemeClr val="tx1"/>
                          </a:solidFill>
                          <a:effectLst/>
                          <a:latin typeface="Poppins"/>
                        </a:rPr>
                        <a:t> 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a:solidFill>
                            <a:schemeClr val="tx1"/>
                          </a:solidFill>
                          <a:effectLst/>
                          <a:latin typeface="Poppins"/>
                          <a:cs typeface="Poppins"/>
                        </a:rPr>
                        <a:t>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278112"/>
                  </a:ext>
                </a:extLst>
              </a:tr>
              <a:tr h="361492">
                <a:tc>
                  <a:txBody>
                    <a:bodyPr/>
                    <a:lstStyle/>
                    <a:p>
                      <a:pPr algn="l" rtl="0" fontAlgn="ctr"/>
                      <a:r>
                        <a:rPr lang="en-US" sz="1200" b="1" i="0" u="none" strike="noStrike">
                          <a:solidFill>
                            <a:schemeClr val="tx1"/>
                          </a:solidFill>
                          <a:effectLst/>
                          <a:latin typeface="Poppins"/>
                        </a:rPr>
                        <a:t> 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chemeClr val="tx1"/>
                          </a:solidFill>
                          <a:effectLst/>
                          <a:latin typeface="Poppins"/>
                          <a:cs typeface="Poppins"/>
                        </a:rPr>
                        <a:t>Maximum of 15% of excess returns above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bl>
          </a:graphicData>
        </a:graphic>
      </p:graphicFrame>
      <p:graphicFrame>
        <p:nvGraphicFramePr>
          <p:cNvPr id="12" name="Table 11">
            <a:extLst>
              <a:ext uri="{FF2B5EF4-FFF2-40B4-BE49-F238E27FC236}">
                <a16:creationId xmlns:a16="http://schemas.microsoft.com/office/drawing/2014/main" id="{1FDEC35C-6BAF-222C-4F4D-C4523D7D9626}"/>
              </a:ext>
            </a:extLst>
          </p:cNvPr>
          <p:cNvGraphicFramePr>
            <a:graphicFrameLocks noGrp="1"/>
          </p:cNvGraphicFramePr>
          <p:nvPr>
            <p:extLst>
              <p:ext uri="{D42A27DB-BD31-4B8C-83A1-F6EECF244321}">
                <p14:modId xmlns:p14="http://schemas.microsoft.com/office/powerpoint/2010/main" val="1800702144"/>
              </p:ext>
            </p:extLst>
          </p:nvPr>
        </p:nvGraphicFramePr>
        <p:xfrm>
          <a:off x="6501580" y="4570524"/>
          <a:ext cx="5490171" cy="1239604"/>
        </p:xfrm>
        <a:graphic>
          <a:graphicData uri="http://schemas.openxmlformats.org/drawingml/2006/table">
            <a:tbl>
              <a:tblPr bandRow="1"/>
              <a:tblGrid>
                <a:gridCol w="2250534">
                  <a:extLst>
                    <a:ext uri="{9D8B030D-6E8A-4147-A177-3AD203B41FA5}">
                      <a16:colId xmlns:a16="http://schemas.microsoft.com/office/drawing/2014/main" val="4098037155"/>
                    </a:ext>
                  </a:extLst>
                </a:gridCol>
                <a:gridCol w="3239637">
                  <a:extLst>
                    <a:ext uri="{9D8B030D-6E8A-4147-A177-3AD203B41FA5}">
                      <a16:colId xmlns:a16="http://schemas.microsoft.com/office/drawing/2014/main" val="3287299470"/>
                    </a:ext>
                  </a:extLst>
                </a:gridCol>
              </a:tblGrid>
              <a:tr h="309901">
                <a:tc gridSpan="2">
                  <a:txBody>
                    <a:bodyPr/>
                    <a:lstStyle/>
                    <a:p>
                      <a:pPr marL="0" algn="ctr" rtl="0" eaLnBrk="1" fontAlgn="b" latinLnBrk="0" hangingPunct="1"/>
                      <a:r>
                        <a:rPr lang="en-US" sz="1200" b="1" i="0" u="none" strike="noStrike" kern="1200">
                          <a:solidFill>
                            <a:schemeClr val="bg1"/>
                          </a:solidFill>
                          <a:effectLst/>
                          <a:latin typeface="Poppins"/>
                          <a:ea typeface="+mn-ea"/>
                          <a:cs typeface="+mn-cs"/>
                        </a:rPr>
                        <a:t>Portfolio Analysis </a:t>
                      </a:r>
                      <a:endParaRPr lang="en-US" sz="1200" b="1" i="0" u="none" strike="noStrike" kern="1200">
                        <a:solidFill>
                          <a:schemeClr val="bg1"/>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tc>
                <a:extLst>
                  <a:ext uri="{0D108BD9-81ED-4DB2-BD59-A6C34878D82A}">
                    <a16:rowId xmlns:a16="http://schemas.microsoft.com/office/drawing/2014/main" val="1623252900"/>
                  </a:ext>
                </a:extLst>
              </a:tr>
              <a:tr h="309901">
                <a:tc>
                  <a:txBody>
                    <a:bodyPr/>
                    <a:lstStyle/>
                    <a:p>
                      <a:pPr algn="l" rtl="0" fontAlgn="ctr"/>
                      <a:r>
                        <a:rPr lang="en-US" sz="1200" b="1" i="0" u="none" strike="noStrike">
                          <a:solidFill>
                            <a:schemeClr val="tx1"/>
                          </a:solidFill>
                          <a:effectLst/>
                          <a:latin typeface="Poppins"/>
                        </a:rPr>
                        <a:t>Risk Profile </a:t>
                      </a:r>
                      <a:endParaRPr lang="en-US" sz="1200" b="1"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a:solidFill>
                            <a:schemeClr val="tx1"/>
                          </a:solidFill>
                          <a:effectLst/>
                          <a:latin typeface="Poppins"/>
                        </a:rPr>
                        <a:t> Low</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309901">
                <a:tc>
                  <a:txBody>
                    <a:bodyPr/>
                    <a:lstStyle/>
                    <a:p>
                      <a:pPr algn="l" rtl="0" fontAlgn="ctr"/>
                      <a:r>
                        <a:rPr lang="en-US" sz="1200" b="1" i="0" u="none" strike="noStrike">
                          <a:solidFill>
                            <a:schemeClr val="tx1"/>
                          </a:solidFill>
                          <a:effectLst/>
                          <a:latin typeface="Poppins"/>
                        </a:rPr>
                        <a:t>Fund Duration </a:t>
                      </a:r>
                      <a:endParaRPr lang="en-US" sz="1200" b="1"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a:solidFill>
                            <a:schemeClr val="tx1"/>
                          </a:solidFill>
                          <a:effectLst/>
                          <a:latin typeface="Poppins"/>
                        </a:rPr>
                        <a:t> 76.96 days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309901">
                <a:tc>
                  <a:txBody>
                    <a:bodyPr/>
                    <a:lstStyle/>
                    <a:p>
                      <a:pPr algn="l" rtl="0" fontAlgn="ctr"/>
                      <a:r>
                        <a:rPr lang="en-US" sz="1200" b="1" i="0" u="none" strike="noStrike">
                          <a:solidFill>
                            <a:schemeClr val="tx1"/>
                          </a:solidFill>
                          <a:effectLst/>
                          <a:latin typeface="Poppins"/>
                        </a:rPr>
                        <a:t>Monthly Relative Returns </a:t>
                      </a:r>
                      <a:endParaRPr lang="en-US" sz="1200" b="1" i="0" u="none" strike="noStrike">
                        <a:solidFill>
                          <a:schemeClr val="tx1"/>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a:solidFill>
                            <a:schemeClr val="tx1"/>
                          </a:solidFill>
                          <a:effectLst/>
                          <a:latin typeface="Poppins"/>
                        </a:rPr>
                        <a:t>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237347"/>
                  </a:ext>
                </a:extLst>
              </a:tr>
            </a:tbl>
          </a:graphicData>
        </a:graphic>
      </p:graphicFrame>
      <p:sp>
        <p:nvSpPr>
          <p:cNvPr id="7" name="TextBox 6">
            <a:extLst>
              <a:ext uri="{FF2B5EF4-FFF2-40B4-BE49-F238E27FC236}">
                <a16:creationId xmlns:a16="http://schemas.microsoft.com/office/drawing/2014/main" id="{7510B250-24C1-E33F-BB01-48A29E93FD78}"/>
              </a:ext>
            </a:extLst>
          </p:cNvPr>
          <p:cNvSpPr txBox="1"/>
          <p:nvPr/>
        </p:nvSpPr>
        <p:spPr>
          <a:xfrm>
            <a:off x="347636" y="848866"/>
            <a:ext cx="5946519" cy="4775153"/>
          </a:xfrm>
          <a:prstGeom prst="rect">
            <a:avLst/>
          </a:prstGeom>
          <a:noFill/>
        </p:spPr>
        <p:txBody>
          <a:bodyPr wrap="square" lIns="91440" tIns="45720" rIns="91440" bIns="45720" rtlCol="0" anchor="t">
            <a:spAutoFit/>
          </a:bodyPr>
          <a:lstStyle/>
          <a:p>
            <a:pPr marL="12700" algn="just" defTabSz="457200">
              <a:lnSpc>
                <a:spcPct val="150000"/>
              </a:lnSpc>
              <a:tabLst>
                <a:tab pos="516255" algn="l"/>
                <a:tab pos="4263390" algn="l"/>
              </a:tabLst>
              <a:defRPr/>
            </a:pPr>
            <a:r>
              <a:rPr lang="en-CA" sz="1200" b="1">
                <a:latin typeface="Poppins"/>
                <a:ea typeface="ＭＳ Ｐゴシック"/>
                <a:cs typeface="Poppins"/>
              </a:rPr>
              <a:t>Fund Purpose </a:t>
            </a:r>
            <a:endParaRPr lang="en-CA" sz="1200" b="1">
              <a:latin typeface="Poppins" panose="00000500000000000000" pitchFamily="2" charset="0"/>
              <a:cs typeface="Poppins" panose="00000500000000000000" pitchFamily="2" charset="0"/>
            </a:endParaRPr>
          </a:p>
          <a:p>
            <a:pPr marL="171450" marR="0" lvl="0" indent="-171450" algn="just" defTabSz="457200" latinLnBrk="0">
              <a:lnSpc>
                <a:spcPct val="150000"/>
              </a:lnSpc>
              <a:buClr>
                <a:srgbClr val="8C2351"/>
              </a:buClr>
              <a:buSzTx/>
              <a:buFont typeface="Wingdings" panose="05000000000000000000" pitchFamily="2" charset="2"/>
              <a:buChar char="v"/>
              <a:tabLst/>
              <a:defRPr/>
            </a:pPr>
            <a:r>
              <a:rPr lang="en-US" sz="1200">
                <a:latin typeface="Poppins"/>
                <a:ea typeface="ＭＳ Ｐゴシック"/>
                <a:cs typeface="Poppins"/>
              </a:rPr>
              <a:t>The primary objective of the Fund is to provide a steady stream of income to investors.</a:t>
            </a:r>
            <a:endParaRPr lang="en-CA" sz="1200">
              <a:latin typeface="Poppins"/>
              <a:ea typeface="ＭＳ Ｐゴシック"/>
              <a:cs typeface="Poppins"/>
            </a:endParaRPr>
          </a:p>
          <a:p>
            <a:pPr marL="12700" algn="just" defTabSz="457200">
              <a:lnSpc>
                <a:spcPct val="150000"/>
              </a:lnSpc>
              <a:tabLst>
                <a:tab pos="516255" algn="l"/>
                <a:tab pos="4263390" algn="l"/>
              </a:tabLst>
              <a:defRPr/>
            </a:pPr>
            <a:endParaRPr lang="en-US" sz="1200" b="1">
              <a:latin typeface="Poppins" panose="00000500000000000000" pitchFamily="2" charset="0"/>
              <a:cs typeface="Poppins" panose="00000500000000000000" pitchFamily="2" charset="0"/>
            </a:endParaRPr>
          </a:p>
          <a:p>
            <a:pPr marL="12700" algn="just" defTabSz="457200">
              <a:lnSpc>
                <a:spcPct val="150000"/>
              </a:lnSpc>
              <a:tabLst>
                <a:tab pos="516255" algn="l"/>
                <a:tab pos="4263390" algn="l"/>
              </a:tabLst>
              <a:defRPr/>
            </a:pPr>
            <a:r>
              <a:rPr lang="en-US" sz="1200" b="1">
                <a:latin typeface="Poppins"/>
                <a:ea typeface="ＭＳ Ｐゴシック"/>
                <a:cs typeface="Poppins"/>
              </a:rPr>
              <a:t>Investment Approach</a:t>
            </a:r>
          </a:p>
          <a:p>
            <a:pPr marL="171450" indent="-171450" algn="just">
              <a:lnSpc>
                <a:spcPct val="150000"/>
              </a:lnSpc>
              <a:buClr>
                <a:srgbClr val="8C2351"/>
              </a:buClr>
              <a:buFont typeface="Wingdings" panose="05000000000000000000" pitchFamily="2" charset="2"/>
              <a:buChar char="v"/>
            </a:pPr>
            <a:r>
              <a:rPr lang="en-US" sz="1200">
                <a:latin typeface="Poppins"/>
                <a:ea typeface="ＭＳ Ｐゴシック"/>
                <a:cs typeface="Poppins"/>
              </a:rPr>
              <a:t>The Fund invests in high-quality short-term money market instruments and government securities, which include; Banker’s acceptances, certificates of deposits, commercial papers, Fixed Deposits with eligible financial institutions; Short term debt securities issued or guaranteed by the Government of Nigeria, Other instruments introduced and approved by the Central Bank of Nigeria (CBN) from time to time, Other money market or fixed income instruments in which the Fund is permitted to invest under the Trust Deed. </a:t>
            </a: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A top-down approach is used in securities selection into the Fund.</a:t>
            </a: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The Fund is constituted by a trust deed and duly authorized and registered in Nigeria as a unit trust scheme under the Investments &amp; Securities Act 1990. </a:t>
            </a:r>
          </a:p>
        </p:txBody>
      </p:sp>
    </p:spTree>
    <p:extLst>
      <p:ext uri="{BB962C8B-B14F-4D97-AF65-F5344CB8AC3E}">
        <p14:creationId xmlns:p14="http://schemas.microsoft.com/office/powerpoint/2010/main" val="359992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a:normAutofit/>
          </a:bodyPr>
          <a:lstStyle/>
          <a:p>
            <a:r>
              <a:rPr lang="en-US">
                <a:latin typeface="Poppins SemiBold"/>
                <a:cs typeface="Poppins SemiBold"/>
              </a:rPr>
              <a:t>Money Market</a:t>
            </a:r>
            <a:r>
              <a:rPr lang="en-US" b="1">
                <a:latin typeface="Poppins SemiBold"/>
                <a:cs typeface="Poppins SemiBold"/>
              </a:rPr>
              <a:t> </a:t>
            </a:r>
            <a:r>
              <a:rPr lang="en-US">
                <a:latin typeface="Poppins SemiBold"/>
                <a:cs typeface="Poppins SemiBold"/>
              </a:rPr>
              <a:t>Fund</a:t>
            </a:r>
            <a:endParaRPr lang="en-US" b="1">
              <a:latin typeface="Poppins SemiBold"/>
              <a:cs typeface="Poppins SemiBold"/>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19</a:t>
            </a:fld>
            <a:endParaRPr lang="en-NG"/>
          </a:p>
        </p:txBody>
      </p:sp>
      <p:sp>
        <p:nvSpPr>
          <p:cNvPr id="4" name="TextBox 3">
            <a:extLst>
              <a:ext uri="{FF2B5EF4-FFF2-40B4-BE49-F238E27FC236}">
                <a16:creationId xmlns:a16="http://schemas.microsoft.com/office/drawing/2014/main" id="{0763E706-5A8F-CB8C-5848-CBA06C53035F}"/>
              </a:ext>
            </a:extLst>
          </p:cNvPr>
          <p:cNvSpPr txBox="1"/>
          <p:nvPr/>
        </p:nvSpPr>
        <p:spPr>
          <a:xfrm>
            <a:off x="6047276" y="4143160"/>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Asset Allocation</a:t>
            </a:r>
          </a:p>
        </p:txBody>
      </p:sp>
      <p:cxnSp>
        <p:nvCxnSpPr>
          <p:cNvPr id="5" name="Straight Connector 4">
            <a:extLst>
              <a:ext uri="{FF2B5EF4-FFF2-40B4-BE49-F238E27FC236}">
                <a16:creationId xmlns:a16="http://schemas.microsoft.com/office/drawing/2014/main" id="{C939378D-C44B-F694-94E7-E0D9C581BB56}"/>
              </a:ext>
            </a:extLst>
          </p:cNvPr>
          <p:cNvCxnSpPr>
            <a:cxnSpLocks/>
          </p:cNvCxnSpPr>
          <p:nvPr/>
        </p:nvCxnSpPr>
        <p:spPr>
          <a:xfrm>
            <a:off x="6133905" y="4357426"/>
            <a:ext cx="1294392"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283759FE-B5C2-1FDD-6E2C-6DF3876527ED}"/>
              </a:ext>
            </a:extLst>
          </p:cNvPr>
          <p:cNvSpPr txBox="1">
            <a:spLocks/>
          </p:cNvSpPr>
          <p:nvPr/>
        </p:nvSpPr>
        <p:spPr>
          <a:xfrm>
            <a:off x="494604" y="821537"/>
            <a:ext cx="11334844" cy="309537"/>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a:solidFill>
                  <a:schemeClr val="bg1"/>
                </a:solidFill>
                <a:latin typeface="Poppins" panose="00000500000000000000" pitchFamily="2" charset="0"/>
                <a:cs typeface="Poppins" panose="00000500000000000000" pitchFamily="2" charset="0"/>
              </a:rPr>
              <a:t>Fund Performance                                                                                                                          Maturity Profile                                     </a:t>
            </a:r>
          </a:p>
        </p:txBody>
      </p:sp>
      <p:graphicFrame>
        <p:nvGraphicFramePr>
          <p:cNvPr id="7" name="Table 6">
            <a:extLst>
              <a:ext uri="{FF2B5EF4-FFF2-40B4-BE49-F238E27FC236}">
                <a16:creationId xmlns:a16="http://schemas.microsoft.com/office/drawing/2014/main" id="{670739BF-B3C2-D2E1-017E-799F1FA77B9C}"/>
              </a:ext>
            </a:extLst>
          </p:cNvPr>
          <p:cNvGraphicFramePr>
            <a:graphicFrameLocks noGrp="1"/>
          </p:cNvGraphicFramePr>
          <p:nvPr>
            <p:extLst>
              <p:ext uri="{D42A27DB-BD31-4B8C-83A1-F6EECF244321}">
                <p14:modId xmlns:p14="http://schemas.microsoft.com/office/powerpoint/2010/main" val="2158992066"/>
              </p:ext>
            </p:extLst>
          </p:nvPr>
        </p:nvGraphicFramePr>
        <p:xfrm>
          <a:off x="540324" y="4960620"/>
          <a:ext cx="5407963" cy="896483"/>
        </p:xfrm>
        <a:graphic>
          <a:graphicData uri="http://schemas.openxmlformats.org/drawingml/2006/table">
            <a:tbl>
              <a:tblPr bandRow="1"/>
              <a:tblGrid>
                <a:gridCol w="1817648">
                  <a:extLst>
                    <a:ext uri="{9D8B030D-6E8A-4147-A177-3AD203B41FA5}">
                      <a16:colId xmlns:a16="http://schemas.microsoft.com/office/drawing/2014/main" val="924846886"/>
                    </a:ext>
                  </a:extLst>
                </a:gridCol>
                <a:gridCol w="718063">
                  <a:extLst>
                    <a:ext uri="{9D8B030D-6E8A-4147-A177-3AD203B41FA5}">
                      <a16:colId xmlns:a16="http://schemas.microsoft.com/office/drawing/2014/main" val="1262295705"/>
                    </a:ext>
                  </a:extLst>
                </a:gridCol>
                <a:gridCol w="718063">
                  <a:extLst>
                    <a:ext uri="{9D8B030D-6E8A-4147-A177-3AD203B41FA5}">
                      <a16:colId xmlns:a16="http://schemas.microsoft.com/office/drawing/2014/main" val="1663402252"/>
                    </a:ext>
                  </a:extLst>
                </a:gridCol>
                <a:gridCol w="718063">
                  <a:extLst>
                    <a:ext uri="{9D8B030D-6E8A-4147-A177-3AD203B41FA5}">
                      <a16:colId xmlns:a16="http://schemas.microsoft.com/office/drawing/2014/main" val="808608103"/>
                    </a:ext>
                  </a:extLst>
                </a:gridCol>
                <a:gridCol w="718063">
                  <a:extLst>
                    <a:ext uri="{9D8B030D-6E8A-4147-A177-3AD203B41FA5}">
                      <a16:colId xmlns:a16="http://schemas.microsoft.com/office/drawing/2014/main" val="4283821062"/>
                    </a:ext>
                  </a:extLst>
                </a:gridCol>
                <a:gridCol w="718063">
                  <a:extLst>
                    <a:ext uri="{9D8B030D-6E8A-4147-A177-3AD203B41FA5}">
                      <a16:colId xmlns:a16="http://schemas.microsoft.com/office/drawing/2014/main" val="3537261096"/>
                    </a:ext>
                  </a:extLst>
                </a:gridCol>
              </a:tblGrid>
              <a:tr h="343335">
                <a:tc>
                  <a:txBody>
                    <a:bodyPr/>
                    <a:lstStyle/>
                    <a:p>
                      <a:pPr algn="l" fontAlgn="b"/>
                      <a:endParaRPr lang="en-US" sz="1100" b="0" i="0" u="none" strike="noStrike" kern="1200">
                        <a:solidFill>
                          <a:srgbClr val="000000"/>
                        </a:solidFill>
                        <a:effectLst/>
                        <a:latin typeface="Poppins"/>
                        <a:ea typeface="+mn-ea"/>
                        <a:cs typeface="Poppin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2023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2024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377984"/>
                  </a:ext>
                </a:extLst>
              </a:tr>
              <a:tr h="27657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Poppins"/>
                          <a:ea typeface="+mn-ea"/>
                          <a:cs typeface="Poppins"/>
                        </a:rPr>
                        <a:t>Annual Net Returns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4.93%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5.30%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8.43%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9.92%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10.73%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975472"/>
                  </a:ext>
                </a:extLst>
              </a:tr>
              <a:tr h="276574">
                <a:tc>
                  <a:txBody>
                    <a:bodyPr/>
                    <a:lstStyle/>
                    <a:p>
                      <a:pPr algn="l" fontAlgn="b"/>
                      <a:r>
                        <a:rPr lang="en-US" sz="1100" b="0" i="0" u="none" strike="noStrike" kern="1200">
                          <a:solidFill>
                            <a:srgbClr val="000000"/>
                          </a:solidFill>
                          <a:effectLst/>
                          <a:latin typeface="Poppins"/>
                          <a:ea typeface="+mn-ea"/>
                          <a:cs typeface="Poppins"/>
                        </a:rPr>
                        <a:t>Benchmark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1.63%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2.20%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3.75%</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4.56%</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kern="1200">
                          <a:solidFill>
                            <a:srgbClr val="000000"/>
                          </a:solidFill>
                          <a:effectLst/>
                          <a:latin typeface="Poppins"/>
                          <a:ea typeface="+mn-ea"/>
                          <a:cs typeface="Poppins"/>
                        </a:rPr>
                        <a:t>10.42%</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232484"/>
                  </a:ext>
                </a:extLst>
              </a:tr>
            </a:tbl>
          </a:graphicData>
        </a:graphic>
      </p:graphicFrame>
      <p:sp>
        <p:nvSpPr>
          <p:cNvPr id="13" name="TextBox 12">
            <a:extLst>
              <a:ext uri="{FF2B5EF4-FFF2-40B4-BE49-F238E27FC236}">
                <a16:creationId xmlns:a16="http://schemas.microsoft.com/office/drawing/2014/main" id="{2F6C2A63-4EA5-4808-8B2E-994304FD2F71}"/>
              </a:ext>
            </a:extLst>
          </p:cNvPr>
          <p:cNvSpPr txBox="1"/>
          <p:nvPr/>
        </p:nvSpPr>
        <p:spPr>
          <a:xfrm>
            <a:off x="8380086" y="5349875"/>
            <a:ext cx="134684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Poppins" panose="00000500000000000000" pitchFamily="2" charset="0"/>
                <a:ea typeface="+mn-ea"/>
                <a:cs typeface="Poppins" panose="00000500000000000000" pitchFamily="2" charset="0"/>
              </a:rPr>
              <a:t>Short-term Instruments </a:t>
            </a:r>
          </a:p>
        </p:txBody>
      </p:sp>
      <p:graphicFrame>
        <p:nvGraphicFramePr>
          <p:cNvPr id="17" name="Chart 16">
            <a:extLst>
              <a:ext uri="{FF2B5EF4-FFF2-40B4-BE49-F238E27FC236}">
                <a16:creationId xmlns:a16="http://schemas.microsoft.com/office/drawing/2014/main" id="{6D93DCA6-E3B6-B4AD-1042-302671EA4B44}"/>
              </a:ext>
            </a:extLst>
          </p:cNvPr>
          <p:cNvGraphicFramePr>
            <a:graphicFrameLocks/>
          </p:cNvGraphicFramePr>
          <p:nvPr>
            <p:extLst>
              <p:ext uri="{D42A27DB-BD31-4B8C-83A1-F6EECF244321}">
                <p14:modId xmlns:p14="http://schemas.microsoft.com/office/powerpoint/2010/main" val="1094036519"/>
              </p:ext>
            </p:extLst>
          </p:nvPr>
        </p:nvGraphicFramePr>
        <p:xfrm>
          <a:off x="494604" y="1645919"/>
          <a:ext cx="5453681"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1998882613"/>
              </p:ext>
            </p:extLst>
          </p:nvPr>
        </p:nvGraphicFramePr>
        <p:xfrm>
          <a:off x="6150523" y="1489419"/>
          <a:ext cx="5593581" cy="255488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306F335-A320-A39E-C4CA-03B1B57049EA}"/>
              </a:ext>
            </a:extLst>
          </p:cNvPr>
          <p:cNvSpPr txBox="1"/>
          <p:nvPr/>
        </p:nvSpPr>
        <p:spPr>
          <a:xfrm>
            <a:off x="6028226" y="1152310"/>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Maturity Profile </a:t>
            </a:r>
          </a:p>
        </p:txBody>
      </p:sp>
      <p:cxnSp>
        <p:nvCxnSpPr>
          <p:cNvPr id="10" name="Straight Connector 9">
            <a:extLst>
              <a:ext uri="{FF2B5EF4-FFF2-40B4-BE49-F238E27FC236}">
                <a16:creationId xmlns:a16="http://schemas.microsoft.com/office/drawing/2014/main" id="{6A54509B-A9D9-64C5-4F48-08426D24CB04}"/>
              </a:ext>
            </a:extLst>
          </p:cNvPr>
          <p:cNvCxnSpPr>
            <a:cxnSpLocks/>
          </p:cNvCxnSpPr>
          <p:nvPr/>
        </p:nvCxnSpPr>
        <p:spPr>
          <a:xfrm>
            <a:off x="6114855" y="1400866"/>
            <a:ext cx="1294392"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29C3A2-8E7D-F53D-7270-715E8D7C5C3F}"/>
              </a:ext>
            </a:extLst>
          </p:cNvPr>
          <p:cNvSpPr txBox="1"/>
          <p:nvPr/>
        </p:nvSpPr>
        <p:spPr>
          <a:xfrm>
            <a:off x="404666" y="1152310"/>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Fund Performance</a:t>
            </a:r>
          </a:p>
        </p:txBody>
      </p:sp>
      <p:cxnSp>
        <p:nvCxnSpPr>
          <p:cNvPr id="18" name="Straight Connector 17">
            <a:extLst>
              <a:ext uri="{FF2B5EF4-FFF2-40B4-BE49-F238E27FC236}">
                <a16:creationId xmlns:a16="http://schemas.microsoft.com/office/drawing/2014/main" id="{96359519-6964-8332-D18B-8A8501799B6D}"/>
              </a:ext>
            </a:extLst>
          </p:cNvPr>
          <p:cNvCxnSpPr>
            <a:cxnSpLocks/>
          </p:cNvCxnSpPr>
          <p:nvPr/>
        </p:nvCxnSpPr>
        <p:spPr>
          <a:xfrm>
            <a:off x="510673" y="1400866"/>
            <a:ext cx="1415656"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B78EC9B0-EE36-77A9-5E5D-2AA45DAD4FC8}"/>
              </a:ext>
            </a:extLst>
          </p:cNvPr>
          <p:cNvGraphicFramePr>
            <a:graphicFrameLocks/>
          </p:cNvGraphicFramePr>
          <p:nvPr>
            <p:extLst>
              <p:ext uri="{D42A27DB-BD31-4B8C-83A1-F6EECF244321}">
                <p14:modId xmlns:p14="http://schemas.microsoft.com/office/powerpoint/2010/main" val="1816010975"/>
              </p:ext>
            </p:extLst>
          </p:nvPr>
        </p:nvGraphicFramePr>
        <p:xfrm>
          <a:off x="6243717" y="4420159"/>
          <a:ext cx="4798356" cy="1889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2833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0FF9-4338-2B44-85BA-355FB0D42A0F}"/>
              </a:ext>
            </a:extLst>
          </p:cNvPr>
          <p:cNvSpPr>
            <a:spLocks noGrp="1"/>
          </p:cNvSpPr>
          <p:nvPr>
            <p:ph type="ctrTitle"/>
          </p:nvPr>
        </p:nvSpPr>
        <p:spPr/>
        <p:txBody>
          <a:bodyPr wrap="square" lIns="91440" tIns="45720" rIns="91440" bIns="45720" anchor="b">
            <a:normAutofit/>
          </a:bodyPr>
          <a:lstStyle/>
          <a:p>
            <a:r>
              <a:rPr lang="en-US">
                <a:latin typeface="Poppins SemiBold"/>
                <a:cs typeface="Poppins SemiBold"/>
              </a:rPr>
              <a:t>Macr</a:t>
            </a:r>
            <a:r>
              <a:rPr lang="en-NG">
                <a:latin typeface="Poppins SemiBold"/>
                <a:cs typeface="Poppins SemiBold"/>
              </a:rPr>
              <a:t>oeconomics</a:t>
            </a:r>
            <a:r>
              <a:rPr lang="en-US">
                <a:latin typeface="Poppins SemiBold"/>
                <a:cs typeface="Poppins SemiBold"/>
              </a:rPr>
              <a:t> &amp; Market Update</a:t>
            </a:r>
            <a:endParaRPr lang="en-NG">
              <a:latin typeface="Poppins SemiBold"/>
              <a:cs typeface="Poppins SemiBold"/>
            </a:endParaRPr>
          </a:p>
        </p:txBody>
      </p:sp>
      <p:sp>
        <p:nvSpPr>
          <p:cNvPr id="3" name="Subtitle 2">
            <a:extLst>
              <a:ext uri="{FF2B5EF4-FFF2-40B4-BE49-F238E27FC236}">
                <a16:creationId xmlns:a16="http://schemas.microsoft.com/office/drawing/2014/main" id="{971F58D2-2717-7441-8F67-EB8B21C1D0B1}"/>
              </a:ext>
            </a:extLst>
          </p:cNvPr>
          <p:cNvSpPr>
            <a:spLocks noGrp="1"/>
          </p:cNvSpPr>
          <p:nvPr>
            <p:ph type="subTitle" idx="1"/>
          </p:nvPr>
        </p:nvSpPr>
        <p:spPr/>
        <p:txBody>
          <a:bodyPr wrap="square" lIns="91440" tIns="45720" rIns="91440" bIns="45720" anchor="t">
            <a:normAutofit/>
          </a:bodyPr>
          <a:lstStyle/>
          <a:p>
            <a:r>
              <a:rPr lang="en-US">
                <a:solidFill>
                  <a:srgbClr val="0D0D0D"/>
                </a:solidFill>
                <a:latin typeface="Poppins"/>
                <a:cs typeface="Poppins"/>
              </a:rPr>
              <a:t>February 2024</a:t>
            </a:r>
            <a:endParaRPr lang="en-US"/>
          </a:p>
        </p:txBody>
      </p:sp>
    </p:spTree>
    <p:extLst>
      <p:ext uri="{BB962C8B-B14F-4D97-AF65-F5344CB8AC3E}">
        <p14:creationId xmlns:p14="http://schemas.microsoft.com/office/powerpoint/2010/main" val="1168936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a:noAutofit/>
          </a:bodyPr>
          <a:lstStyle/>
          <a:p>
            <a:r>
              <a:rPr lang="en-US">
                <a:latin typeface="Poppins SemiBold"/>
                <a:cs typeface="Poppins SemiBold"/>
              </a:rPr>
              <a:t>Macro &amp; markets </a:t>
            </a:r>
            <a:endParaRPr lang="en-US" b="1">
              <a:latin typeface="Poppins SemiBold"/>
              <a:cs typeface="Poppins SemiBold"/>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20</a:t>
            </a:fld>
            <a:endParaRPr lang="en-NG"/>
          </a:p>
        </p:txBody>
      </p:sp>
      <p:sp>
        <p:nvSpPr>
          <p:cNvPr id="6" name="Rectangle 5">
            <a:extLst>
              <a:ext uri="{FF2B5EF4-FFF2-40B4-BE49-F238E27FC236}">
                <a16:creationId xmlns:a16="http://schemas.microsoft.com/office/drawing/2014/main" id="{56240301-73F5-E6B5-4C86-5BC57C153EEA}"/>
              </a:ext>
            </a:extLst>
          </p:cNvPr>
          <p:cNvSpPr/>
          <p:nvPr/>
        </p:nvSpPr>
        <p:spPr>
          <a:xfrm>
            <a:off x="422911" y="836558"/>
            <a:ext cx="11407140" cy="5585654"/>
          </a:xfrm>
          <a:prstGeom prst="rect">
            <a:avLst/>
          </a:prstGeom>
        </p:spPr>
        <p:txBody>
          <a:bodyPr wrap="square" lIns="187772" tIns="95388" rIns="190777" bIns="95388" anchor="t">
            <a:spAutoFit/>
          </a:bodyPr>
          <a:lstStyle/>
          <a:p>
            <a:pPr marR="11430" algn="just">
              <a:lnSpc>
                <a:spcPct val="150000"/>
              </a:lnSpc>
              <a:buSzPts val="1000"/>
              <a:tabLst>
                <a:tab pos="696913" algn="l"/>
              </a:tabLst>
            </a:pPr>
            <a:r>
              <a:rPr lang="en-CA" sz="1200" b="1">
                <a:latin typeface="Poppins" panose="00000500000000000000" pitchFamily="2" charset="0"/>
                <a:cs typeface="Poppins" panose="00000500000000000000" pitchFamily="2" charset="0"/>
              </a:rPr>
              <a:t>GLOBAL MARKETS</a:t>
            </a:r>
            <a:endParaRPr lang="en-CA" sz="1200">
              <a:latin typeface="Poppins"/>
              <a:cs typeface="Poppins"/>
            </a:endParaRPr>
          </a:p>
          <a:p>
            <a:pPr marR="11430" algn="just">
              <a:lnSpc>
                <a:spcPct val="150000"/>
              </a:lnSpc>
              <a:buSzPts val="1000"/>
              <a:tabLst>
                <a:tab pos="696913" algn="l"/>
              </a:tabLst>
            </a:pPr>
            <a:r>
              <a:rPr lang="en-US" sz="1000">
                <a:latin typeface="Poppins"/>
                <a:cs typeface="Poppins"/>
              </a:rPr>
              <a:t>Following the negative surprise in the December 2023 inflation data in the US, we observed an improvement in January 2024 data, prompting the market to maintain its view of a rate cut in the latter half of 2024. In Asia, China continued to support its ailing property market, announcing a record 25bps cut to its 5-year loan prime rate to 3.95% (which influences mortgage rates). Elsewhere, Japan observed a 30bps decline in core inflation to 2.00% YoY in January 2024 (relative to December 2023), albeit exceeding market forecasts by 20bps. A reversal to its 8-year negative rate regime looks increasingly likely, underpinned by the emergence of wage-driven inflation factors overshadowing the cost-push drivers. Overall, the conflict in the Middle East and Europe, as well as faltering Chinese demand, continues to hinder a full global recovery.</a:t>
            </a:r>
          </a:p>
          <a:p>
            <a:pPr marR="11430" algn="just">
              <a:lnSpc>
                <a:spcPct val="150000"/>
              </a:lnSpc>
              <a:buSzPts val="1000"/>
              <a:tabLst>
                <a:tab pos="696913" algn="l"/>
              </a:tabLst>
            </a:pPr>
            <a:endParaRPr lang="en-CA" sz="1000">
              <a:latin typeface="Poppins"/>
              <a:cs typeface="Poppins"/>
            </a:endParaRPr>
          </a:p>
          <a:p>
            <a:pPr marR="23847" algn="just">
              <a:lnSpc>
                <a:spcPct val="105000"/>
              </a:lnSpc>
              <a:buClr>
                <a:srgbClr val="A31E58"/>
              </a:buClr>
              <a:buSzPts val="1000"/>
              <a:tabLst>
                <a:tab pos="1453961" algn="l"/>
              </a:tabLst>
            </a:pPr>
            <a:r>
              <a:rPr lang="en-CA" sz="1200" b="1">
                <a:latin typeface="Poppins" panose="00000500000000000000" pitchFamily="2" charset="0"/>
                <a:cs typeface="Poppins" panose="00000500000000000000" pitchFamily="2" charset="0"/>
              </a:rPr>
              <a:t>GLOBAL EQUITIES </a:t>
            </a:r>
          </a:p>
          <a:p>
            <a:pPr marR="23847" algn="just">
              <a:lnSpc>
                <a:spcPct val="105000"/>
              </a:lnSpc>
              <a:buClr>
                <a:srgbClr val="A31E58"/>
              </a:buClr>
              <a:buSzPts val="1000"/>
              <a:tabLst>
                <a:tab pos="1453961" algn="l"/>
              </a:tabLst>
            </a:pPr>
            <a:endParaRPr lang="en-CA" sz="1000">
              <a:latin typeface="Poppins" panose="00000500000000000000" pitchFamily="2" charset="0"/>
              <a:cs typeface="Poppins" panose="00000500000000000000" pitchFamily="2" charset="0"/>
            </a:endParaRPr>
          </a:p>
          <a:p>
            <a:pPr algn="just">
              <a:lnSpc>
                <a:spcPct val="150000"/>
              </a:lnSpc>
              <a:spcBef>
                <a:spcPts val="530"/>
              </a:spcBef>
              <a:tabLst>
                <a:tab pos="696913" algn="l"/>
              </a:tabLst>
            </a:pPr>
            <a:r>
              <a:rPr lang="en-CA" sz="1000">
                <a:latin typeface="Poppins" panose="00000500000000000000" pitchFamily="2" charset="0"/>
                <a:cs typeface="Poppins" panose="00000500000000000000" pitchFamily="2" charset="0"/>
              </a:rPr>
              <a:t>We expect the global equities market to continue to be impacted by the release of 2023FY earnings result, slowing inflation and uncertainty as to when global monetary authorities would commence rate cuts.</a:t>
            </a:r>
          </a:p>
          <a:p>
            <a:pPr marR="23847" algn="just">
              <a:lnSpc>
                <a:spcPct val="105000"/>
              </a:lnSpc>
              <a:buClr>
                <a:srgbClr val="A31E58"/>
              </a:buClr>
              <a:buSzPts val="1000"/>
              <a:tabLst>
                <a:tab pos="1453961" algn="l"/>
              </a:tabLst>
            </a:pPr>
            <a:endParaRPr lang="en-CA" sz="1000">
              <a:latin typeface="Poppins"/>
              <a:cs typeface="Poppins"/>
            </a:endParaRPr>
          </a:p>
          <a:p>
            <a:pPr marR="23847" algn="just">
              <a:lnSpc>
                <a:spcPct val="105000"/>
              </a:lnSpc>
              <a:buClr>
                <a:srgbClr val="A31E58"/>
              </a:buClr>
              <a:buSzPts val="1000"/>
              <a:tabLst>
                <a:tab pos="1453961" algn="l"/>
              </a:tabLst>
            </a:pPr>
            <a:r>
              <a:rPr lang="en-CA" sz="1200" b="1">
                <a:latin typeface="Poppins" panose="00000500000000000000" pitchFamily="2" charset="0"/>
                <a:cs typeface="Poppins" panose="00000500000000000000" pitchFamily="2" charset="0"/>
              </a:rPr>
              <a:t>DOMESTIC MARKET </a:t>
            </a:r>
          </a:p>
          <a:p>
            <a:pPr marR="23847" algn="just">
              <a:lnSpc>
                <a:spcPct val="105000"/>
              </a:lnSpc>
              <a:buClr>
                <a:srgbClr val="A31E58"/>
              </a:buClr>
              <a:buSzPts val="1000"/>
              <a:tabLst>
                <a:tab pos="1453961" algn="l"/>
              </a:tabLst>
            </a:pPr>
            <a:endParaRPr lang="en-CA" sz="1200">
              <a:latin typeface="Poppins" panose="00000500000000000000" pitchFamily="2" charset="0"/>
              <a:cs typeface="Poppins" panose="00000500000000000000" pitchFamily="2" charset="0"/>
            </a:endParaRPr>
          </a:p>
          <a:p>
            <a:pPr marR="11430" algn="just">
              <a:lnSpc>
                <a:spcPct val="105000"/>
              </a:lnSpc>
              <a:buClr>
                <a:srgbClr val="A31E58"/>
              </a:buClr>
              <a:buSzPts val="1000"/>
              <a:tabLst>
                <a:tab pos="696913" algn="l"/>
              </a:tabLst>
            </a:pPr>
            <a:r>
              <a:rPr lang="en-CA" sz="1200" b="1">
                <a:solidFill>
                  <a:srgbClr val="4F4F51"/>
                </a:solidFill>
                <a:latin typeface="Poppins" panose="00000500000000000000" pitchFamily="2" charset="0"/>
                <a:cs typeface="Poppins" panose="00000500000000000000" pitchFamily="2" charset="0"/>
              </a:rPr>
              <a:t>EQUITY</a:t>
            </a:r>
          </a:p>
          <a:p>
            <a:pPr marR="11430" algn="just">
              <a:lnSpc>
                <a:spcPct val="105000"/>
              </a:lnSpc>
              <a:buClr>
                <a:srgbClr val="A31E58"/>
              </a:buClr>
              <a:buSzPts val="1000"/>
              <a:tabLst>
                <a:tab pos="696913" algn="l"/>
              </a:tabLst>
            </a:pPr>
            <a:endParaRPr lang="en-GB" sz="600" b="1">
              <a:solidFill>
                <a:srgbClr val="4F4F51"/>
              </a:solidFill>
              <a:latin typeface="Poppins" panose="00000500000000000000" pitchFamily="2" charset="0"/>
              <a:cs typeface="Poppins" panose="00000500000000000000" pitchFamily="2" charset="0"/>
            </a:endParaRPr>
          </a:p>
          <a:p>
            <a:pPr algn="just">
              <a:lnSpc>
                <a:spcPct val="150000"/>
              </a:lnSpc>
              <a:buClr>
                <a:srgbClr val="A31E58"/>
              </a:buClr>
              <a:buSzPts val="1000"/>
              <a:tabLst>
                <a:tab pos="696913" algn="l"/>
              </a:tabLst>
            </a:pPr>
            <a:r>
              <a:rPr lang="en-US" sz="1000">
                <a:latin typeface="Poppins" panose="00000500000000000000" pitchFamily="2" charset="0"/>
                <a:cs typeface="Poppins" panose="00000500000000000000" pitchFamily="2" charset="0"/>
              </a:rPr>
              <a:t>We expect to see some traction move from the equities to the fixed income market as investors seek higher yields to hedge against inflation. However, this could  provide opportunities for investors to enter the market at a cheaper price to position themselves in dividend paying tickers as 2023FY earnings results trickle in.  We therefore recommend investors  look towards tickers with strong fundamentals particularly in sectors such as the Banking, Industrial Goods and Oil and Gas.</a:t>
            </a:r>
          </a:p>
          <a:p>
            <a:pPr algn="just">
              <a:lnSpc>
                <a:spcPct val="150000"/>
              </a:lnSpc>
              <a:buClr>
                <a:srgbClr val="A31E58"/>
              </a:buClr>
              <a:buSzPts val="1000"/>
              <a:tabLst>
                <a:tab pos="696913" algn="l"/>
              </a:tabLst>
            </a:pPr>
            <a:endParaRPr lang="en-US" sz="1000">
              <a:latin typeface="Poppins" panose="00000500000000000000" pitchFamily="2" charset="0"/>
              <a:cs typeface="Poppins" panose="00000500000000000000" pitchFamily="2" charset="0"/>
            </a:endParaRPr>
          </a:p>
          <a:p>
            <a:pPr marR="11430" algn="just">
              <a:lnSpc>
                <a:spcPct val="150000"/>
              </a:lnSpc>
              <a:buSzPts val="1000"/>
              <a:tabLst>
                <a:tab pos="696913" algn="l"/>
              </a:tabLst>
            </a:pPr>
            <a:r>
              <a:rPr lang="en-CA" sz="1200" b="1">
                <a:solidFill>
                  <a:srgbClr val="4F4F51"/>
                </a:solidFill>
                <a:latin typeface="Poppins" panose="00000500000000000000" pitchFamily="2" charset="0"/>
                <a:ea typeface="+mn-lt"/>
                <a:cs typeface="Poppins" panose="00000500000000000000" pitchFamily="2" charset="0"/>
              </a:rPr>
              <a:t>FIXED INCOME </a:t>
            </a:r>
          </a:p>
          <a:p>
            <a:pPr marR="11430" algn="just">
              <a:lnSpc>
                <a:spcPct val="150000"/>
              </a:lnSpc>
              <a:buSzPts val="1000"/>
              <a:tabLst>
                <a:tab pos="696913" algn="l"/>
              </a:tabLst>
            </a:pPr>
            <a:endParaRPr lang="en-CA" sz="600" b="1">
              <a:solidFill>
                <a:srgbClr val="4F4F51"/>
              </a:solidFill>
              <a:latin typeface="Poppins" panose="00000500000000000000" pitchFamily="2" charset="0"/>
              <a:ea typeface="+mn-lt"/>
              <a:cs typeface="Poppins" panose="00000500000000000000" pitchFamily="2" charset="0"/>
            </a:endParaRPr>
          </a:p>
          <a:p>
            <a:pPr marR="11430" algn="just">
              <a:lnSpc>
                <a:spcPct val="150000"/>
              </a:lnSpc>
              <a:buSzPts val="1000"/>
              <a:tabLst>
                <a:tab pos="696913" algn="l"/>
              </a:tabLst>
            </a:pPr>
            <a:r>
              <a:rPr lang="en-US" sz="1000">
                <a:latin typeface="Poppins" panose="00000500000000000000" pitchFamily="2" charset="0"/>
                <a:ea typeface="+mn-lt"/>
                <a:cs typeface="Poppins" panose="00000500000000000000" pitchFamily="2" charset="0"/>
              </a:rPr>
              <a:t>In the fixed-income sector, we anticipate the maturities of NTBs totaling NGN627bn in  March  2024, along with bond coupon payments of NGN388.16bn. Despite these anticipated developments, our outlook suggests that yields are likely to remain elevated during March 2024, primarily due to the CBN implementing measures to tighten liquidity.</a:t>
            </a:r>
          </a:p>
        </p:txBody>
      </p:sp>
    </p:spTree>
    <p:extLst>
      <p:ext uri="{BB962C8B-B14F-4D97-AF65-F5344CB8AC3E}">
        <p14:creationId xmlns:p14="http://schemas.microsoft.com/office/powerpoint/2010/main" val="189593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37A82F-C6AA-4743-958E-B31FEEDAC5C5}"/>
              </a:ext>
            </a:extLst>
          </p:cNvPr>
          <p:cNvSpPr txBox="1">
            <a:spLocks/>
          </p:cNvSpPr>
          <p:nvPr/>
        </p:nvSpPr>
        <p:spPr>
          <a:xfrm>
            <a:off x="2631073" y="1654155"/>
            <a:ext cx="6691313" cy="707571"/>
          </a:xfrm>
          <a:prstGeom prst="rect">
            <a:avLst/>
          </a:prstGeom>
        </p:spPr>
        <p:txBody>
          <a:bodyPr wrap="square" anchor="b">
            <a:normAutofit/>
          </a:bodyPr>
          <a:lstStyle>
            <a:lvl1pPr algn="ctr" defTabSz="914400" rtl="0" eaLnBrk="1" latinLnBrk="0" hangingPunct="1">
              <a:lnSpc>
                <a:spcPct val="90000"/>
              </a:lnSpc>
              <a:spcBef>
                <a:spcPct val="0"/>
              </a:spcBef>
              <a:buNone/>
              <a:defRPr sz="4000" b="0" i="0" kern="1200">
                <a:solidFill>
                  <a:schemeClr val="bg1"/>
                </a:solidFill>
                <a:latin typeface="Avenir Next LT Pro" panose="020B0504020202020204" pitchFamily="34" charset="77"/>
                <a:ea typeface="+mj-ea"/>
                <a:cs typeface="+mj-cs"/>
              </a:defRPr>
            </a:lvl1pPr>
          </a:lstStyle>
          <a:p>
            <a:pPr fontAlgn="auto">
              <a:spcAft>
                <a:spcPts val="0"/>
              </a:spcAft>
            </a:pPr>
            <a:r>
              <a:rPr lang="en-NG">
                <a:latin typeface="Poppins" panose="00000500000000000000" pitchFamily="2" charset="0"/>
                <a:cs typeface="Poppins" panose="00000500000000000000" pitchFamily="2" charset="0"/>
              </a:rPr>
              <a:t>Thank You</a:t>
            </a:r>
          </a:p>
        </p:txBody>
      </p:sp>
    </p:spTree>
    <p:extLst>
      <p:ext uri="{BB962C8B-B14F-4D97-AF65-F5344CB8AC3E}">
        <p14:creationId xmlns:p14="http://schemas.microsoft.com/office/powerpoint/2010/main" val="140916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F2493-533A-D34E-BCDB-D0C484FAE098}"/>
              </a:ext>
            </a:extLst>
          </p:cNvPr>
          <p:cNvSpPr>
            <a:spLocks noGrp="1"/>
          </p:cNvSpPr>
          <p:nvPr>
            <p:ph type="body" sz="quarter" idx="10"/>
          </p:nvPr>
        </p:nvSpPr>
        <p:spPr/>
        <p:txBody>
          <a:bodyPr/>
          <a:lstStyle/>
          <a:p>
            <a:pPr lvl="0"/>
            <a:r>
              <a:rPr lang="en-GB"/>
              <a:t>1 </a:t>
            </a:r>
            <a:r>
              <a:rPr lang="en-GB" err="1"/>
              <a:t>Mekunwen</a:t>
            </a:r>
            <a:r>
              <a:rPr lang="en-GB"/>
              <a:t> Road,</a:t>
            </a:r>
          </a:p>
          <a:p>
            <a:pPr lvl="0"/>
            <a:r>
              <a:rPr lang="en-GB"/>
              <a:t>Off </a:t>
            </a:r>
            <a:r>
              <a:rPr lang="en-GB" err="1"/>
              <a:t>Oyinkan</a:t>
            </a:r>
            <a:r>
              <a:rPr lang="en-GB"/>
              <a:t> Abayomi Drive,</a:t>
            </a:r>
          </a:p>
          <a:p>
            <a:pPr lvl="0"/>
            <a:r>
              <a:rPr lang="en-GB"/>
              <a:t>Ikoyi, Lagos, Nigeria</a:t>
            </a:r>
          </a:p>
          <a:p>
            <a:endParaRPr lang="en-NG"/>
          </a:p>
        </p:txBody>
      </p:sp>
    </p:spTree>
    <p:extLst>
      <p:ext uri="{BB962C8B-B14F-4D97-AF65-F5344CB8AC3E}">
        <p14:creationId xmlns:p14="http://schemas.microsoft.com/office/powerpoint/2010/main" val="125084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9F575B-F40A-934D-B9FE-7D6C1531D417}"/>
              </a:ext>
            </a:extLst>
          </p:cNvPr>
          <p:cNvSpPr>
            <a:spLocks noGrp="1"/>
          </p:cNvSpPr>
          <p:nvPr>
            <p:ph type="body" sz="quarter" idx="11"/>
          </p:nvPr>
        </p:nvSpPr>
        <p:spPr/>
        <p:txBody>
          <a:bodyPr>
            <a:normAutofit/>
          </a:bodyPr>
          <a:lstStyle/>
          <a:p>
            <a:r>
              <a:rPr lang="en-US" sz="2000" b="1">
                <a:solidFill>
                  <a:srgbClr val="000000"/>
                </a:solidFill>
                <a:latin typeface="Poppins SemiBold"/>
                <a:cs typeface="Poppins SemiBold"/>
              </a:rPr>
              <a:t>MACRO ECONOMIC UPDATE</a:t>
            </a:r>
            <a:endParaRPr lang="en-NG" sz="2000" b="1">
              <a:solidFill>
                <a:srgbClr val="000000"/>
              </a:solidFill>
              <a:latin typeface="Poppins SemiBold"/>
              <a:cs typeface="Poppins SemiBold"/>
            </a:endParaRPr>
          </a:p>
        </p:txBody>
      </p:sp>
      <p:sp>
        <p:nvSpPr>
          <p:cNvPr id="3" name="Slide Number Placeholder 2">
            <a:extLst>
              <a:ext uri="{FF2B5EF4-FFF2-40B4-BE49-F238E27FC236}">
                <a16:creationId xmlns:a16="http://schemas.microsoft.com/office/drawing/2014/main" id="{5DA931A7-6DCE-D94C-BE52-0198066C7B7E}"/>
              </a:ext>
            </a:extLst>
          </p:cNvPr>
          <p:cNvSpPr>
            <a:spLocks noGrp="1"/>
          </p:cNvSpPr>
          <p:nvPr>
            <p:ph type="sldNum" sz="quarter" idx="4"/>
          </p:nvPr>
        </p:nvSpPr>
        <p:spPr/>
        <p:txBody>
          <a:bodyPr/>
          <a:lstStyle/>
          <a:p>
            <a:fld id="{770EB449-619F-7E46-8F97-3760B2E851D5}" type="slidenum">
              <a:rPr lang="en-NG" smtClean="0"/>
              <a:pPr/>
              <a:t>3</a:t>
            </a:fld>
            <a:endParaRPr lang="en-NG"/>
          </a:p>
        </p:txBody>
      </p:sp>
      <p:sp>
        <p:nvSpPr>
          <p:cNvPr id="4" name="Rectangle 3">
            <a:extLst>
              <a:ext uri="{FF2B5EF4-FFF2-40B4-BE49-F238E27FC236}">
                <a16:creationId xmlns:a16="http://schemas.microsoft.com/office/drawing/2014/main" id="{2D690813-C992-A624-0C00-068B847DA5E7}"/>
              </a:ext>
            </a:extLst>
          </p:cNvPr>
          <p:cNvSpPr/>
          <p:nvPr/>
        </p:nvSpPr>
        <p:spPr>
          <a:xfrm>
            <a:off x="510423" y="660250"/>
            <a:ext cx="11265941" cy="5507490"/>
          </a:xfrm>
          <a:prstGeom prst="rect">
            <a:avLst/>
          </a:prstGeom>
        </p:spPr>
        <p:txBody>
          <a:bodyPr wrap="square" lIns="140833" tIns="71543" rIns="143087" bIns="71543" anchor="t">
            <a:spAutoFit/>
          </a:bodyPr>
          <a:lstStyle/>
          <a:p>
            <a:pPr marR="11430" algn="just">
              <a:lnSpc>
                <a:spcPct val="150000"/>
              </a:lnSpc>
              <a:spcBef>
                <a:spcPts val="530"/>
              </a:spcBef>
              <a:buClr>
                <a:srgbClr val="A31E58"/>
              </a:buClr>
              <a:buSzPts val="1000"/>
              <a:tabLst>
                <a:tab pos="696913" algn="l"/>
              </a:tabLst>
              <a:defRPr/>
            </a:pPr>
            <a:r>
              <a:rPr lang="en-GB" sz="1200" b="1">
                <a:latin typeface="Poppins"/>
                <a:ea typeface="+mn-lt"/>
                <a:cs typeface="Poppins"/>
              </a:rPr>
              <a:t>GLOBAL</a:t>
            </a:r>
          </a:p>
          <a:p>
            <a:pPr marR="11430" algn="just">
              <a:lnSpc>
                <a:spcPct val="150000"/>
              </a:lnSpc>
              <a:spcBef>
                <a:spcPts val="530"/>
              </a:spcBef>
              <a:buClr>
                <a:srgbClr val="A31E58"/>
              </a:buClr>
              <a:buSzPts val="1000"/>
              <a:tabLst>
                <a:tab pos="696913" algn="l"/>
              </a:tabLst>
              <a:defRPr/>
            </a:pPr>
            <a:endParaRPr lang="en-US" sz="600">
              <a:latin typeface="Poppins" panose="00000500000000000000" pitchFamily="2" charset="0"/>
              <a:cs typeface="Poppins" panose="00000500000000000000" pitchFamily="2" charset="0"/>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In the US, headline Inflation rose by 3.1% YoY in January 2024, a smaller uptick compared to 3.4% recorded in December 2023. In the UK however, headline inflation remained unchanged at 4.0% YoY from December 2023 in January 2024.</a:t>
            </a:r>
          </a:p>
          <a:p>
            <a:pPr marL="171450" marR="11430" indent="-171450"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Second estimate shows that the US GDP grew by 3.2% YoY in Q4:2023 compared to 4.9% YoY recorded in Q3:2023. The deceleration in real GDP was on the back of a downturn in Private inventory investment, Federal government spending, residential fixed investment, and consumer spending</a:t>
            </a:r>
          </a:p>
          <a:p>
            <a:pPr marL="171450" marR="11430" indent="-171450"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The S&amp;P Global Flash US Composite Output Index fell to 51.4 points in February 2024 from 52.0 points in January, driven by a softer uptick in services business activity. In the UK, however, business activity noted an expansion for the fourth consecutive month and at its fastest pace since May to reach 53.3 points in February 2024, up from 52.9points recorded in January. </a:t>
            </a:r>
          </a:p>
          <a:p>
            <a:pPr marL="180975" marR="11430" indent="-180975"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The Personal Consumption Expenditures (PCE) price index in the US increased 0.3% MoM and 2.4% YoY in January 2024. The core PCE price index, which excludes volatile food and energy components, rose 0.4% MoM and 2.8% YoY in January 2024. Consumer spending rose 0.3% in January (vs 0.1% in December). These figures suggest that inflation remains a concern, as both headline and core PCE are above the Federal Reserve's 2% target. </a:t>
            </a:r>
          </a:p>
          <a:p>
            <a:pPr marL="180975" marR="11430" indent="-180975"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All major indices under our coverage gained over the period with exception of FTSE 100(-1.33% YTD) index. The S&amp;P 500 (+5.89% YTD), Euro STOXX 50 (+7.90% YTD), DOWJONES (+3.47% YTD), the SHCOMP (1.35% YTD), and Nikkei 225 (+17.04% YTD) indices all closed higher.</a:t>
            </a:r>
          </a:p>
          <a:p>
            <a:pPr marR="11430" algn="just">
              <a:lnSpc>
                <a:spcPct val="150000"/>
              </a:lnSpc>
              <a:spcBef>
                <a:spcPts val="530"/>
              </a:spcBef>
              <a:buSzPts val="1000"/>
              <a:tabLst>
                <a:tab pos="696913" algn="l"/>
              </a:tabLst>
              <a:defRPr/>
            </a:pPr>
            <a:r>
              <a:rPr lang="en-GB" sz="1200" b="1">
                <a:latin typeface="Poppins"/>
                <a:ea typeface="+mn-lt"/>
                <a:cs typeface="Poppins"/>
              </a:rPr>
              <a:t>DOMESTIC</a:t>
            </a:r>
          </a:p>
          <a:p>
            <a:pPr marR="11430" algn="just">
              <a:lnSpc>
                <a:spcPct val="150000"/>
              </a:lnSpc>
              <a:spcBef>
                <a:spcPts val="530"/>
              </a:spcBef>
              <a:buSzPts val="1000"/>
              <a:tabLst>
                <a:tab pos="696913" algn="l"/>
              </a:tabLst>
              <a:defRPr/>
            </a:pPr>
            <a:endParaRPr lang="en-GB" sz="600" b="1">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Headline inflation continued its upward trend in January 2024, rising to 29.90% YoY, compared to 28.92% YoY in December. This increase was driven by both food (35.41% YoY) and core (23.59% YoY) inflation.</a:t>
            </a:r>
          </a:p>
          <a:p>
            <a:pPr marL="180975" marR="11430" indent="-180975"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Nigeria economy grew by 3.46% YoY (compared to 2.54% YoY in Q3:2023) in Q4 2023. Overall, the economy grew by 2.74% YoY in 2023FY, slightly slower than 3.10% YoY in 2022FY.</a:t>
            </a:r>
          </a:p>
          <a:p>
            <a:pPr marL="180975" marR="11430" indent="-180975" algn="just">
              <a:buClr>
                <a:srgbClr val="A31E58"/>
              </a:buClr>
              <a:buSzPct val="120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The Stanbic IBTC PMI dipped to 51.0 in February from 54.5 in January. Inflationary pressures intensified, with rising input and output costs impacting demand in the Nigerian private sector.</a:t>
            </a:r>
          </a:p>
          <a:p>
            <a:pPr marR="11430" algn="just">
              <a:buClr>
                <a:srgbClr val="A31E58"/>
              </a:buClr>
              <a:buSzPct val="120000"/>
              <a:tabLst>
                <a:tab pos="696913" algn="l"/>
              </a:tabLst>
              <a:defRPr/>
            </a:pPr>
            <a:endParaRPr lang="en-US" sz="6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Capital importation  rose by 2.62% YoY  in Q4:2023, reaching USD1.09bn.  Compared to Q3 2023, there was a robust 66.27% </a:t>
            </a:r>
            <a:r>
              <a:rPr lang="en-US" sz="1000" err="1">
                <a:latin typeface="Poppins"/>
                <a:ea typeface="+mn-lt"/>
                <a:cs typeface="Poppins"/>
              </a:rPr>
              <a:t>QoQ</a:t>
            </a:r>
            <a:r>
              <a:rPr lang="en-US" sz="1000">
                <a:latin typeface="Poppins"/>
                <a:ea typeface="+mn-lt"/>
                <a:cs typeface="Poppins"/>
              </a:rPr>
              <a:t> surge in capital importation, with growth across all major investment components (FDI +207.80% </a:t>
            </a:r>
            <a:r>
              <a:rPr lang="en-US" sz="1000" err="1">
                <a:latin typeface="Poppins"/>
                <a:ea typeface="+mn-lt"/>
                <a:cs typeface="Poppins"/>
              </a:rPr>
              <a:t>QoQ</a:t>
            </a:r>
            <a:r>
              <a:rPr lang="en-US" sz="1000">
                <a:latin typeface="Poppins"/>
                <a:ea typeface="+mn-lt"/>
                <a:cs typeface="Poppins"/>
              </a:rPr>
              <a:t>, FPI +255.60% </a:t>
            </a:r>
            <a:r>
              <a:rPr lang="en-US" sz="1000" err="1">
                <a:latin typeface="Poppins"/>
                <a:ea typeface="+mn-lt"/>
                <a:cs typeface="Poppins"/>
              </a:rPr>
              <a:t>QoQ</a:t>
            </a:r>
            <a:r>
              <a:rPr lang="en-US" sz="1000">
                <a:latin typeface="Poppins"/>
                <a:ea typeface="+mn-lt"/>
                <a:cs typeface="Poppins"/>
              </a:rPr>
              <a:t>, and other investment +17.13% </a:t>
            </a:r>
            <a:r>
              <a:rPr lang="en-US" sz="1000" err="1">
                <a:latin typeface="Poppins"/>
                <a:ea typeface="+mn-lt"/>
                <a:cs typeface="Poppins"/>
              </a:rPr>
              <a:t>QoQ</a:t>
            </a:r>
            <a:r>
              <a:rPr lang="en-US" sz="1000">
                <a:latin typeface="Poppins"/>
                <a:ea typeface="+mn-lt"/>
                <a:cs typeface="Poppins"/>
              </a:rPr>
              <a:t>).</a:t>
            </a:r>
          </a:p>
          <a:p>
            <a:pPr marL="180975" marR="11430" indent="-180975" algn="just">
              <a:buClr>
                <a:srgbClr val="A31E58"/>
              </a:buClr>
              <a:buSzPct val="120000"/>
              <a:buFont typeface="Wingdings" panose="05000000000000000000" pitchFamily="2" charset="2"/>
              <a:buChar char="§"/>
              <a:tabLst>
                <a:tab pos="696913" algn="l"/>
              </a:tabLst>
              <a:defRPr/>
            </a:pPr>
            <a:endParaRPr lang="en-US" sz="1000">
              <a:latin typeface="Poppins"/>
              <a:ea typeface="+mn-lt"/>
              <a:cs typeface="Poppins"/>
            </a:endParaRPr>
          </a:p>
          <a:p>
            <a:pPr marL="180975" marR="11430" indent="-180975" algn="just">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At the first MPC meeting of 2024 held in February 26 and 27, the MPC raised the benchmark interest rate (MPR) by 400bps to a record 22.75%, marking the ninth consecutive increase. This aggressive move aims to curb inflation, which remains high. Additionally, the bank tightened other monetary tools, including raising the cash reserve ratio from 32.50% to 45%, adjusting asymmetric corridor to +100/-700bps from +100/-300bps and retaining the liquidity ratio at 30%.</a:t>
            </a:r>
            <a:endParaRPr lang="en-US" sz="800">
              <a:ea typeface="+mn-lt"/>
              <a:cs typeface="+mn-lt"/>
            </a:endParaRPr>
          </a:p>
        </p:txBody>
      </p:sp>
    </p:spTree>
    <p:extLst>
      <p:ext uri="{BB962C8B-B14F-4D97-AF65-F5344CB8AC3E}">
        <p14:creationId xmlns:p14="http://schemas.microsoft.com/office/powerpoint/2010/main" val="309621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9F575B-F40A-934D-B9FE-7D6C1531D417}"/>
              </a:ext>
            </a:extLst>
          </p:cNvPr>
          <p:cNvSpPr>
            <a:spLocks noGrp="1"/>
          </p:cNvSpPr>
          <p:nvPr>
            <p:ph type="body" sz="quarter" idx="11"/>
          </p:nvPr>
        </p:nvSpPr>
        <p:spPr/>
        <p:txBody>
          <a:bodyPr>
            <a:normAutofit/>
          </a:bodyPr>
          <a:lstStyle/>
          <a:p>
            <a:r>
              <a:rPr lang="en-US" sz="2000" b="1">
                <a:solidFill>
                  <a:srgbClr val="000000"/>
                </a:solidFill>
                <a:latin typeface="Poppins SemiBold"/>
                <a:cs typeface="Poppins SemiBold"/>
              </a:rPr>
              <a:t>FINANCIAL MARKET UPDATE</a:t>
            </a:r>
          </a:p>
        </p:txBody>
      </p:sp>
      <p:sp>
        <p:nvSpPr>
          <p:cNvPr id="3" name="Slide Number Placeholder 2">
            <a:extLst>
              <a:ext uri="{FF2B5EF4-FFF2-40B4-BE49-F238E27FC236}">
                <a16:creationId xmlns:a16="http://schemas.microsoft.com/office/drawing/2014/main" id="{5DA931A7-6DCE-D94C-BE52-0198066C7B7E}"/>
              </a:ext>
            </a:extLst>
          </p:cNvPr>
          <p:cNvSpPr>
            <a:spLocks noGrp="1"/>
          </p:cNvSpPr>
          <p:nvPr>
            <p:ph type="sldNum" sz="quarter" idx="4"/>
          </p:nvPr>
        </p:nvSpPr>
        <p:spPr/>
        <p:txBody>
          <a:bodyPr/>
          <a:lstStyle/>
          <a:p>
            <a:fld id="{770EB449-619F-7E46-8F97-3760B2E851D5}" type="slidenum">
              <a:rPr lang="en-NG" smtClean="0"/>
              <a:pPr/>
              <a:t>4</a:t>
            </a:fld>
            <a:endParaRPr lang="en-NG"/>
          </a:p>
        </p:txBody>
      </p:sp>
      <p:sp>
        <p:nvSpPr>
          <p:cNvPr id="4" name="Rectangle 3">
            <a:extLst>
              <a:ext uri="{FF2B5EF4-FFF2-40B4-BE49-F238E27FC236}">
                <a16:creationId xmlns:a16="http://schemas.microsoft.com/office/drawing/2014/main" id="{783F79CE-0E4D-C0DB-7F0C-BCF194225067}"/>
              </a:ext>
            </a:extLst>
          </p:cNvPr>
          <p:cNvSpPr/>
          <p:nvPr/>
        </p:nvSpPr>
        <p:spPr>
          <a:xfrm>
            <a:off x="502572" y="807167"/>
            <a:ext cx="11361768" cy="3071354"/>
          </a:xfrm>
          <a:prstGeom prst="rect">
            <a:avLst/>
          </a:prstGeom>
        </p:spPr>
        <p:txBody>
          <a:bodyPr wrap="square" lIns="91440" tIns="45720" rIns="91440" bIns="45720" anchor="t">
            <a:spAutoFit/>
          </a:bodyPr>
          <a:lstStyle/>
          <a:p>
            <a:pPr marL="8890" algn="just">
              <a:lnSpc>
                <a:spcPct val="150000"/>
              </a:lnSpc>
              <a:tabLst>
                <a:tab pos="696913" algn="l"/>
              </a:tabLst>
            </a:pPr>
            <a:r>
              <a:rPr lang="en-CA" sz="1200" b="1">
                <a:latin typeface="Poppins"/>
                <a:ea typeface="ＭＳ Ｐゴシック"/>
                <a:cs typeface="Poppins"/>
              </a:rPr>
              <a:t>FIXED INCOME</a:t>
            </a:r>
            <a:endParaRPr lang="en-CA" sz="1200">
              <a:latin typeface="Poppins"/>
              <a:ea typeface="ＭＳ Ｐゴシック"/>
              <a:cs typeface="Poppins"/>
            </a:endParaRPr>
          </a:p>
          <a:p>
            <a:pPr marL="8890" algn="just">
              <a:lnSpc>
                <a:spcPct val="150000"/>
              </a:lnSpc>
              <a:tabLst>
                <a:tab pos="696913" algn="l"/>
              </a:tabLst>
            </a:pPr>
            <a:r>
              <a:rPr lang="en-CA" sz="1200" b="1">
                <a:latin typeface="Poppins"/>
                <a:ea typeface="ＭＳ Ｐゴシック"/>
                <a:cs typeface="Poppins"/>
              </a:rPr>
              <a:t>Primary Market</a:t>
            </a:r>
          </a:p>
          <a:p>
            <a:pPr marL="8890" algn="just">
              <a:lnSpc>
                <a:spcPct val="150000"/>
              </a:lnSpc>
              <a:tabLst>
                <a:tab pos="696913" algn="l"/>
              </a:tabLst>
            </a:pPr>
            <a:endParaRPr lang="en-CA" sz="600">
              <a:latin typeface="Poppins" panose="00000500000000000000" pitchFamily="2" charset="0"/>
              <a:cs typeface="Poppins" panose="00000500000000000000" pitchFamily="2" charset="0"/>
            </a:endParaRPr>
          </a:p>
          <a:p>
            <a:pPr marL="180975" marR="11430" indent="-180975" algn="just">
              <a:lnSpc>
                <a:spcPct val="150000"/>
              </a:lnSpc>
              <a:buClr>
                <a:srgbClr val="A31E58"/>
              </a:buClr>
              <a:buSzPct val="120000"/>
              <a:buFont typeface="Wingdings" panose="05000000000000000000" pitchFamily="2" charset="2"/>
              <a:buChar char="§"/>
              <a:tabLst>
                <a:tab pos="696913" algn="l"/>
              </a:tabLst>
              <a:defRPr/>
            </a:pPr>
            <a:r>
              <a:rPr lang="en-US" sz="1000">
                <a:latin typeface="Poppins"/>
                <a:ea typeface="+mn-lt"/>
                <a:cs typeface="Poppins"/>
              </a:rPr>
              <a:t>At the NTB auctions in February 2024, the average stop rate increased by 11.50% MoM to 17.96%. Meanwhile, the average bid-to-cover ratio settled at 8.57x in the period compared to 18.07x in January 2024.</a:t>
            </a:r>
          </a:p>
          <a:p>
            <a:pPr marL="180975" marR="11430" indent="-180975" algn="just">
              <a:lnSpc>
                <a:spcPct val="150000"/>
              </a:lnSpc>
              <a:buClr>
                <a:srgbClr val="A31E58"/>
              </a:buClr>
              <a:buSzPts val="1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lnSpc>
                <a:spcPct val="150000"/>
              </a:lnSpc>
              <a:buClr>
                <a:srgbClr val="A31E58"/>
              </a:buClr>
              <a:buSzPts val="1000"/>
              <a:buFont typeface="Wingdings" panose="05000000000000000000" pitchFamily="2" charset="2"/>
              <a:buChar char="§"/>
              <a:tabLst>
                <a:tab pos="696913" algn="l"/>
              </a:tabLst>
              <a:defRPr/>
            </a:pPr>
            <a:r>
              <a:rPr lang="en-US" sz="1000">
                <a:latin typeface="Poppins"/>
                <a:ea typeface="+mn-lt"/>
                <a:cs typeface="Poppins"/>
              </a:rPr>
              <a:t>In February 2024, the Debt Management Office (DMO) auctioned NGN1.50trn worth of bonds through the opening of two new instruments (FEB 2031 and FEB 2034).  Demand was relatively low with the bid-to-cover ratio of 0.76x. Consequently, the average stop rate closed at  18.75%. </a:t>
            </a:r>
            <a:r>
              <a:rPr lang="en-US" sz="800">
                <a:ea typeface="+mn-lt"/>
                <a:cs typeface="+mn-lt"/>
              </a:rPr>
              <a:t> </a:t>
            </a:r>
          </a:p>
          <a:p>
            <a:pPr marR="11430" algn="just">
              <a:lnSpc>
                <a:spcPct val="150000"/>
              </a:lnSpc>
              <a:buClr>
                <a:srgbClr val="A31E58"/>
              </a:buClr>
              <a:buSzPts val="1000"/>
              <a:tabLst>
                <a:tab pos="696913" algn="l"/>
              </a:tabLst>
              <a:defRPr/>
            </a:pPr>
            <a:endParaRPr lang="en-US" sz="600">
              <a:latin typeface="Poppins" panose="00000500000000000000" pitchFamily="2" charset="0"/>
              <a:ea typeface="+mn-lt"/>
              <a:cs typeface="Poppins" panose="00000500000000000000" pitchFamily="2" charset="0"/>
            </a:endParaRPr>
          </a:p>
          <a:p>
            <a:pPr marR="11430" algn="just">
              <a:lnSpc>
                <a:spcPct val="150000"/>
              </a:lnSpc>
              <a:buClr>
                <a:srgbClr val="A31E58"/>
              </a:buClr>
              <a:buSzPts val="1000"/>
              <a:tabLst>
                <a:tab pos="696913" algn="l"/>
              </a:tabLst>
            </a:pPr>
            <a:r>
              <a:rPr lang="en-CA" sz="1200" b="1">
                <a:latin typeface="Poppins"/>
                <a:ea typeface="ＭＳ Ｐゴシック"/>
                <a:cs typeface="Poppins"/>
              </a:rPr>
              <a:t>Secondary Market</a:t>
            </a:r>
            <a:endParaRPr lang="en-US" sz="1200">
              <a:latin typeface="Poppins"/>
              <a:ea typeface="ＭＳ Ｐゴシック"/>
              <a:cs typeface="Poppins"/>
            </a:endParaRPr>
          </a:p>
          <a:p>
            <a:pPr marR="11430" algn="just">
              <a:lnSpc>
                <a:spcPct val="150000"/>
              </a:lnSpc>
              <a:buSzPts val="1000"/>
              <a:buFont typeface="Wingdings" pitchFamily="2" charset="2"/>
              <a:tabLst>
                <a:tab pos="696913" algn="l"/>
              </a:tabLst>
            </a:pPr>
            <a:endParaRPr lang="en-CA" sz="600" b="1">
              <a:latin typeface="Poppins" panose="00000500000000000000" pitchFamily="2" charset="0"/>
              <a:cs typeface="Poppins" panose="00000500000000000000" pitchFamily="2" charset="0"/>
            </a:endParaRPr>
          </a:p>
          <a:p>
            <a:pPr marL="180975" marR="11430" indent="-180975" algn="just">
              <a:lnSpc>
                <a:spcPct val="150000"/>
              </a:lnSpc>
              <a:buClr>
                <a:srgbClr val="A31E58"/>
              </a:buClr>
              <a:buSzPts val="1000"/>
              <a:buFont typeface="Wingdings" panose="05000000000000000000" pitchFamily="2" charset="2"/>
              <a:buChar char="§"/>
              <a:tabLst>
                <a:tab pos="696913" algn="l"/>
              </a:tabLst>
              <a:defRPr/>
            </a:pPr>
            <a:r>
              <a:rPr lang="en-US" sz="1000">
                <a:latin typeface="Poppins"/>
                <a:ea typeface="+mn-lt"/>
                <a:cs typeface="Poppins"/>
              </a:rPr>
              <a:t>In February 2024, the secondary fixed income market closed on a bearish note, as average yield rose by 524bps MoM to 17.06%. Similarly, the NT-Bill market closed negative as average yield increased by 775bps MoM to 16.90%. Similarly, the FGN Bond market ended on a downside, with the average yield increasing by 273bps MoM to close at 17.22%.</a:t>
            </a:r>
            <a:endParaRPr lang="en-CA" sz="1000">
              <a:latin typeface="Poppins"/>
              <a:ea typeface="+mn-lt"/>
              <a:cs typeface="Poppins"/>
            </a:endParaRPr>
          </a:p>
        </p:txBody>
      </p:sp>
      <p:sp>
        <p:nvSpPr>
          <p:cNvPr id="6" name="TextBox 5">
            <a:extLst>
              <a:ext uri="{FF2B5EF4-FFF2-40B4-BE49-F238E27FC236}">
                <a16:creationId xmlns:a16="http://schemas.microsoft.com/office/drawing/2014/main" id="{05F56810-C6EA-6CCA-F43B-82B4B6CF763E}"/>
              </a:ext>
            </a:extLst>
          </p:cNvPr>
          <p:cNvSpPr txBox="1"/>
          <p:nvPr/>
        </p:nvSpPr>
        <p:spPr>
          <a:xfrm>
            <a:off x="519658" y="3952472"/>
            <a:ext cx="11255436" cy="1547860"/>
          </a:xfrm>
          <a:prstGeom prst="rect">
            <a:avLst/>
          </a:prstGeom>
          <a:noFill/>
        </p:spPr>
        <p:txBody>
          <a:bodyPr wrap="square" lIns="91440" tIns="45720" rIns="91440" bIns="45720" anchor="t">
            <a:spAutoFit/>
          </a:bodyPr>
          <a:lstStyle/>
          <a:p>
            <a:pPr marL="8890">
              <a:lnSpc>
                <a:spcPct val="150000"/>
              </a:lnSpc>
              <a:tabLst>
                <a:tab pos="516255" algn="l"/>
                <a:tab pos="4263390" algn="l"/>
              </a:tabLst>
            </a:pPr>
            <a:r>
              <a:rPr lang="en-CA" sz="1200" b="1">
                <a:latin typeface="Poppins"/>
                <a:ea typeface="ＭＳ Ｐゴシック"/>
                <a:cs typeface="Poppins"/>
              </a:rPr>
              <a:t>EQUITIES</a:t>
            </a:r>
          </a:p>
          <a:p>
            <a:pPr marL="12700">
              <a:lnSpc>
                <a:spcPct val="150000"/>
              </a:lnSpc>
              <a:tabLst>
                <a:tab pos="696913" algn="l"/>
              </a:tabLst>
            </a:pPr>
            <a:endParaRPr lang="en-CA" sz="600" b="1">
              <a:solidFill>
                <a:srgbClr val="4E4F51"/>
              </a:solidFill>
              <a:latin typeface="Poppins" panose="00000500000000000000" pitchFamily="2" charset="0"/>
              <a:cs typeface="Poppins" panose="00000500000000000000" pitchFamily="2" charset="0"/>
            </a:endParaRPr>
          </a:p>
          <a:p>
            <a:pPr marL="180975" marR="11430" indent="-180975" algn="just">
              <a:lnSpc>
                <a:spcPct val="150000"/>
              </a:lnSpc>
              <a:buClr>
                <a:srgbClr val="A31E58"/>
              </a:buClr>
              <a:buSzPts val="1000"/>
              <a:buFont typeface="Wingdings" panose="05000000000000000000" pitchFamily="2" charset="2"/>
              <a:buChar char="§"/>
              <a:tabLst>
                <a:tab pos="696913" algn="l"/>
              </a:tabLst>
              <a:defRPr/>
            </a:pPr>
            <a:r>
              <a:rPr lang="en-US" sz="1000">
                <a:latin typeface="Poppins"/>
                <a:ea typeface="+mn-lt"/>
                <a:cs typeface="Poppins"/>
              </a:rPr>
              <a:t>The Nigerian Equities market closed bearish in February 2024, as the NGX ASI lost 1.16% MoM to settle at 99,980.30 points. Consequently, the market's </a:t>
            </a:r>
            <a:r>
              <a:rPr lang="en-US" sz="1000" err="1">
                <a:latin typeface="Poppins"/>
                <a:ea typeface="+mn-lt"/>
                <a:cs typeface="Poppins"/>
              </a:rPr>
              <a:t>YtD</a:t>
            </a:r>
            <a:r>
              <a:rPr lang="en-US" sz="1000">
                <a:latin typeface="Poppins"/>
                <a:ea typeface="+mn-lt"/>
                <a:cs typeface="Poppins"/>
              </a:rPr>
              <a:t> returns fell to 33.71% (vs. 35.28% </a:t>
            </a:r>
            <a:r>
              <a:rPr lang="en-US" sz="1000" err="1">
                <a:latin typeface="Poppins"/>
                <a:ea typeface="+mn-lt"/>
                <a:cs typeface="Poppins"/>
              </a:rPr>
              <a:t>YtD</a:t>
            </a:r>
            <a:r>
              <a:rPr lang="en-US" sz="1000">
                <a:latin typeface="Poppins"/>
                <a:ea typeface="+mn-lt"/>
                <a:cs typeface="Poppins"/>
              </a:rPr>
              <a:t> in January 2024). </a:t>
            </a:r>
          </a:p>
          <a:p>
            <a:pPr marL="180975" marR="11430" indent="-180975" algn="just">
              <a:lnSpc>
                <a:spcPct val="150000"/>
              </a:lnSpc>
              <a:buClr>
                <a:srgbClr val="A31E58"/>
              </a:buClr>
              <a:buSzPts val="1000"/>
              <a:buFont typeface="Wingdings" panose="05000000000000000000" pitchFamily="2" charset="2"/>
              <a:buChar char="§"/>
              <a:tabLst>
                <a:tab pos="696913" algn="l"/>
              </a:tabLst>
              <a:defRPr/>
            </a:pPr>
            <a:endParaRPr lang="en-US" sz="600">
              <a:latin typeface="Poppins"/>
              <a:ea typeface="+mn-lt"/>
              <a:cs typeface="Poppins"/>
            </a:endParaRPr>
          </a:p>
          <a:p>
            <a:pPr marL="180975" marR="11430" indent="-180975" algn="just">
              <a:lnSpc>
                <a:spcPct val="150000"/>
              </a:lnSpc>
              <a:buClr>
                <a:srgbClr val="A31E58"/>
              </a:buClr>
              <a:buSzPts val="1000"/>
              <a:buFont typeface="Wingdings" panose="05000000000000000000" pitchFamily="2" charset="2"/>
              <a:buChar char="§"/>
              <a:tabLst>
                <a:tab pos="696913" algn="l"/>
              </a:tabLst>
              <a:defRPr/>
            </a:pPr>
            <a:r>
              <a:rPr lang="en-US" sz="1000">
                <a:latin typeface="Poppins"/>
                <a:ea typeface="+mn-lt"/>
                <a:cs typeface="Poppins"/>
              </a:rPr>
              <a:t>The Industrial Goods (-13.33% MoM), Insurance (-6.08% MoM) and Banking (-2.01% MoM) sectors closed negative while the Consumer Goods (+16.45% MoM) and Oil and Gas (+4.14% MoM) sectors ended February 2024 with positive sentiment. </a:t>
            </a:r>
          </a:p>
        </p:txBody>
      </p:sp>
    </p:spTree>
    <p:extLst>
      <p:ext uri="{BB962C8B-B14F-4D97-AF65-F5344CB8AC3E}">
        <p14:creationId xmlns:p14="http://schemas.microsoft.com/office/powerpoint/2010/main" val="376907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691A-5731-4048-B3F3-DEE8D7ACD4DE}"/>
              </a:ext>
            </a:extLst>
          </p:cNvPr>
          <p:cNvSpPr>
            <a:spLocks noGrp="1"/>
          </p:cNvSpPr>
          <p:nvPr>
            <p:ph type="ctrTitle"/>
          </p:nvPr>
        </p:nvSpPr>
        <p:spPr>
          <a:xfrm>
            <a:off x="6334224" y="2336469"/>
            <a:ext cx="5564406" cy="2387600"/>
          </a:xfrm>
        </p:spPr>
        <p:txBody>
          <a:bodyPr/>
          <a:lstStyle/>
          <a:p>
            <a:r>
              <a:rPr lang="en-ZA"/>
              <a:t>Mutual Fund Performance </a:t>
            </a:r>
            <a:endParaRPr lang="en-NG"/>
          </a:p>
        </p:txBody>
      </p:sp>
      <p:sp>
        <p:nvSpPr>
          <p:cNvPr id="3" name="Subtitle 2">
            <a:extLst>
              <a:ext uri="{FF2B5EF4-FFF2-40B4-BE49-F238E27FC236}">
                <a16:creationId xmlns:a16="http://schemas.microsoft.com/office/drawing/2014/main" id="{33707AE8-DF9F-1149-B991-E1FC584D4ED8}"/>
              </a:ext>
            </a:extLst>
          </p:cNvPr>
          <p:cNvSpPr>
            <a:spLocks noGrp="1"/>
          </p:cNvSpPr>
          <p:nvPr>
            <p:ph type="subTitle" idx="1"/>
          </p:nvPr>
        </p:nvSpPr>
        <p:spPr>
          <a:xfrm>
            <a:off x="6334224" y="4970145"/>
            <a:ext cx="4954640" cy="333375"/>
          </a:xfrm>
        </p:spPr>
        <p:txBody>
          <a:bodyPr wrap="square" lIns="91440" tIns="45720" rIns="91440" bIns="45720" anchor="t"/>
          <a:lstStyle/>
          <a:p>
            <a:r>
              <a:rPr lang="en-ZA">
                <a:latin typeface="Poppins"/>
                <a:cs typeface="Poppins"/>
              </a:rPr>
              <a:t>February 2024</a:t>
            </a:r>
          </a:p>
        </p:txBody>
      </p:sp>
    </p:spTree>
    <p:extLst>
      <p:ext uri="{BB962C8B-B14F-4D97-AF65-F5344CB8AC3E}">
        <p14:creationId xmlns:p14="http://schemas.microsoft.com/office/powerpoint/2010/main" val="1702068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lIns="91440" tIns="45720" rIns="91440" bIns="45720" anchor="ctr">
            <a:normAutofit/>
          </a:bodyPr>
          <a:lstStyle/>
          <a:p>
            <a:r>
              <a:rPr lang="en-US" b="1">
                <a:latin typeface="Poppins SemiBold"/>
                <a:cs typeface="Poppins SemiBold"/>
              </a:rPr>
              <a:t>AGGRESSIVE GROWTH FUND</a:t>
            </a: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6</a:t>
            </a:fld>
            <a:endParaRPr lang="en-NG"/>
          </a:p>
        </p:txBody>
      </p:sp>
      <p:sp>
        <p:nvSpPr>
          <p:cNvPr id="7" name="TextBox 6">
            <a:extLst>
              <a:ext uri="{FF2B5EF4-FFF2-40B4-BE49-F238E27FC236}">
                <a16:creationId xmlns:a16="http://schemas.microsoft.com/office/drawing/2014/main" id="{39FF4791-67D5-BB4E-2706-9568602AA92B}"/>
              </a:ext>
            </a:extLst>
          </p:cNvPr>
          <p:cNvSpPr txBox="1"/>
          <p:nvPr/>
        </p:nvSpPr>
        <p:spPr>
          <a:xfrm>
            <a:off x="420553" y="818543"/>
            <a:ext cx="5780224" cy="897169"/>
          </a:xfrm>
          <a:prstGeom prst="rect">
            <a:avLst/>
          </a:prstGeom>
          <a:noFill/>
        </p:spPr>
        <p:txBody>
          <a:bodyPr wrap="square" lIns="91440" tIns="45720" rIns="91440" bIns="45720" rtlCol="0" anchor="t">
            <a:spAutoFit/>
          </a:bodyPr>
          <a:lstStyle/>
          <a:p>
            <a:pPr algn="just">
              <a:lnSpc>
                <a:spcPct val="150000"/>
              </a:lnSpc>
            </a:pPr>
            <a:r>
              <a:rPr lang="en-US" sz="1200" b="1">
                <a:latin typeface="Poppins" panose="00000500000000000000" pitchFamily="2" charset="0"/>
                <a:cs typeface="Poppins" panose="00000500000000000000" pitchFamily="2" charset="0"/>
              </a:rPr>
              <a:t>Fund Purpose</a:t>
            </a:r>
            <a:r>
              <a:rPr lang="en-US" sz="1200">
                <a:latin typeface="Poppins" panose="00000500000000000000" pitchFamily="2" charset="0"/>
                <a:cs typeface="Poppins" panose="00000500000000000000" pitchFamily="2" charset="0"/>
              </a:rPr>
              <a:t>: </a:t>
            </a: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The mix </a:t>
            </a:r>
            <a:r>
              <a:rPr lang="en-US" sz="1200">
                <a:solidFill>
                  <a:srgbClr val="000000"/>
                </a:solidFill>
                <a:latin typeface="Poppins"/>
                <a:ea typeface="ＭＳ Ｐゴシック"/>
                <a:cs typeface="Poppins"/>
              </a:rPr>
              <a:t>of assets in the Fund is aimed at providing long term capital growth opportunities for investors with a high-risk tolerance</a:t>
            </a:r>
          </a:p>
        </p:txBody>
      </p:sp>
      <p:sp>
        <p:nvSpPr>
          <p:cNvPr id="8" name="TextBox 7">
            <a:extLst>
              <a:ext uri="{FF2B5EF4-FFF2-40B4-BE49-F238E27FC236}">
                <a16:creationId xmlns:a16="http://schemas.microsoft.com/office/drawing/2014/main" id="{3762C18D-E88B-4F9A-CB0C-457ACCF76909}"/>
              </a:ext>
            </a:extLst>
          </p:cNvPr>
          <p:cNvSpPr txBox="1"/>
          <p:nvPr/>
        </p:nvSpPr>
        <p:spPr>
          <a:xfrm>
            <a:off x="409125" y="1769977"/>
            <a:ext cx="5780222" cy="2559162"/>
          </a:xfrm>
          <a:prstGeom prst="rect">
            <a:avLst/>
          </a:prstGeom>
          <a:noFill/>
        </p:spPr>
        <p:txBody>
          <a:bodyPr wrap="square" lIns="91440" tIns="45720" rIns="91440" bIns="45720" rtlCol="0" anchor="t">
            <a:spAutoFit/>
          </a:bodyPr>
          <a:lstStyle/>
          <a:p>
            <a:pPr algn="just">
              <a:lnSpc>
                <a:spcPct val="150000"/>
              </a:lnSpc>
            </a:pPr>
            <a:r>
              <a:rPr lang="en-US" sz="1200" b="1">
                <a:latin typeface="Poppins"/>
                <a:ea typeface="ＭＳ Ｐゴシック"/>
                <a:cs typeface="Poppins"/>
              </a:rPr>
              <a:t>Investment Approach</a:t>
            </a:r>
            <a:r>
              <a:rPr lang="en-US" sz="1200">
                <a:latin typeface="Poppins"/>
                <a:ea typeface="ＭＳ Ｐゴシック"/>
                <a:cs typeface="Poppins"/>
              </a:rPr>
              <a:t>:</a:t>
            </a: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The ARM Aggressive Growth Fund is an open-ended fund with a permissible investment limit of 70% - 100% in stocks of companies quoted on the Nigerian Stock Exchange.</a:t>
            </a:r>
            <a:endParaRPr lang="en-US" sz="1000">
              <a:latin typeface="Poppins"/>
              <a:ea typeface="ＭＳ Ｐゴシック"/>
              <a:cs typeface="Poppins"/>
            </a:endParaRPr>
          </a:p>
          <a:p>
            <a:pPr marL="139065" indent="-139065" algn="just">
              <a:lnSpc>
                <a:spcPct val="150000"/>
              </a:lnSpc>
              <a:buClr>
                <a:srgbClr val="A41857"/>
              </a:buClr>
              <a:buFont typeface="Wingdings" panose="05000000000000000000" pitchFamily="2" charset="2"/>
              <a:buChar char="v"/>
            </a:pPr>
            <a:endParaRPr lang="en-US" sz="600">
              <a:latin typeface="Poppins"/>
              <a:ea typeface="ＭＳ Ｐゴシック"/>
              <a:cs typeface="Poppins"/>
            </a:endParaRP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 A top-down approach is used in the stock selection into the Fund.</a:t>
            </a:r>
            <a:endParaRPr lang="en-US" sz="1000">
              <a:latin typeface="Poppins"/>
              <a:ea typeface="ＭＳ Ｐゴシック"/>
              <a:cs typeface="Poppins"/>
            </a:endParaRPr>
          </a:p>
          <a:p>
            <a:pPr marL="139065" indent="-139065" algn="just">
              <a:lnSpc>
                <a:spcPct val="150000"/>
              </a:lnSpc>
              <a:buClr>
                <a:srgbClr val="A41857"/>
              </a:buClr>
              <a:buFont typeface="Wingdings" panose="05000000000000000000" pitchFamily="2" charset="2"/>
              <a:buChar char="v"/>
            </a:pPr>
            <a:endParaRPr lang="en-US" sz="600">
              <a:latin typeface="Poppins"/>
              <a:ea typeface="ＭＳ Ｐゴシック"/>
              <a:cs typeface="Poppins"/>
            </a:endParaRP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The Fund is constituted by a trust deed and duly authorized and registered in Nigeria as a unit trust scheme under the Investments &amp; Securities Act 1990. </a:t>
            </a:r>
          </a:p>
        </p:txBody>
      </p:sp>
      <p:graphicFrame>
        <p:nvGraphicFramePr>
          <p:cNvPr id="9" name="Table 8">
            <a:extLst>
              <a:ext uri="{FF2B5EF4-FFF2-40B4-BE49-F238E27FC236}">
                <a16:creationId xmlns:a16="http://schemas.microsoft.com/office/drawing/2014/main" id="{C35D7F96-28AC-DC8E-FBAF-B043524B8899}"/>
              </a:ext>
            </a:extLst>
          </p:cNvPr>
          <p:cNvGraphicFramePr>
            <a:graphicFrameLocks noGrp="1"/>
          </p:cNvGraphicFramePr>
          <p:nvPr>
            <p:extLst>
              <p:ext uri="{D42A27DB-BD31-4B8C-83A1-F6EECF244321}">
                <p14:modId xmlns:p14="http://schemas.microsoft.com/office/powerpoint/2010/main" val="3928625898"/>
              </p:ext>
            </p:extLst>
          </p:nvPr>
        </p:nvGraphicFramePr>
        <p:xfrm>
          <a:off x="6211018" y="848264"/>
          <a:ext cx="5780221" cy="3707380"/>
        </p:xfrm>
        <a:graphic>
          <a:graphicData uri="http://schemas.openxmlformats.org/drawingml/2006/table">
            <a:tbl>
              <a:tblPr/>
              <a:tblGrid>
                <a:gridCol w="2352260">
                  <a:extLst>
                    <a:ext uri="{9D8B030D-6E8A-4147-A177-3AD203B41FA5}">
                      <a16:colId xmlns:a16="http://schemas.microsoft.com/office/drawing/2014/main" val="3181600282"/>
                    </a:ext>
                  </a:extLst>
                </a:gridCol>
                <a:gridCol w="3427961">
                  <a:extLst>
                    <a:ext uri="{9D8B030D-6E8A-4147-A177-3AD203B41FA5}">
                      <a16:colId xmlns:a16="http://schemas.microsoft.com/office/drawing/2014/main" val="64958589"/>
                    </a:ext>
                  </a:extLst>
                </a:gridCol>
              </a:tblGrid>
              <a:tr h="333646">
                <a:tc gridSpan="2">
                  <a:txBody>
                    <a:bodyPr/>
                    <a:lstStyle/>
                    <a:p>
                      <a:pPr algn="ctr" fontAlgn="b"/>
                      <a:r>
                        <a:rPr lang="en-US" sz="1200" b="1" i="0" u="none" strike="noStrike">
                          <a:solidFill>
                            <a:srgbClr val="FFFFFF"/>
                          </a:solidFill>
                          <a:effectLst/>
                          <a:latin typeface="Poppins"/>
                        </a:rPr>
                        <a:t>Fund Details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333646">
                <a:tc>
                  <a:txBody>
                    <a:bodyPr/>
                    <a:lstStyle/>
                    <a:p>
                      <a:pPr algn="l" rtl="0" fontAlgn="ctr"/>
                      <a:r>
                        <a:rPr lang="en-US" sz="1200" b="1" i="0" u="none" strike="noStrike">
                          <a:solidFill>
                            <a:srgbClr val="000000"/>
                          </a:solidFill>
                          <a:effectLst/>
                          <a:latin typeface="Poppins"/>
                        </a:rPr>
                        <a:t>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NGX30 Index</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333646">
                <a:tc>
                  <a:txBody>
                    <a:bodyPr/>
                    <a:lstStyle/>
                    <a:p>
                      <a:pPr algn="l" rtl="0" fontAlgn="ctr"/>
                      <a:r>
                        <a:rPr lang="en-US" sz="1200" b="1" i="0" u="none" strike="noStrike">
                          <a:solidFill>
                            <a:srgbClr val="000000"/>
                          </a:solidFill>
                          <a:effectLst/>
                          <a:latin typeface="Poppins"/>
                        </a:rPr>
                        <a:t> Comparable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FMAN List of Equity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333646">
                <a:tc>
                  <a:txBody>
                    <a:bodyPr/>
                    <a:lstStyle/>
                    <a:p>
                      <a:pPr algn="l" rtl="0" fontAlgn="ctr"/>
                      <a:r>
                        <a:rPr lang="en-US" sz="1200" b="1" i="0" u="none" strike="noStrike">
                          <a:solidFill>
                            <a:srgbClr val="000000"/>
                          </a:solidFill>
                          <a:effectLst/>
                          <a:latin typeface="Poppins"/>
                        </a:rPr>
                        <a:t> 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Rand Merchant Bank Limited </a:t>
                      </a:r>
                      <a:endParaRPr lang="en-US" sz="12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333646">
                <a:tc>
                  <a:txBody>
                    <a:bodyPr/>
                    <a:lstStyle/>
                    <a:p>
                      <a:pPr algn="l" rtl="0" fontAlgn="ctr"/>
                      <a:r>
                        <a:rPr lang="en-US" sz="1200" b="1" i="0" u="none" strike="noStrike">
                          <a:solidFill>
                            <a:srgbClr val="000000"/>
                          </a:solidFill>
                          <a:effectLst/>
                          <a:latin typeface="Poppins"/>
                        </a:rPr>
                        <a:t> 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a:t>
                      </a:r>
                      <a:r>
                        <a:rPr lang="en-US" sz="1200" b="0" i="0" u="none" strike="noStrike" err="1">
                          <a:solidFill>
                            <a:srgbClr val="000000"/>
                          </a:solidFill>
                          <a:effectLst/>
                          <a:latin typeface="Poppins"/>
                          <a:cs typeface="Poppins"/>
                        </a:rPr>
                        <a:t>FBNQuest</a:t>
                      </a:r>
                      <a:r>
                        <a:rPr lang="en-US" sz="1200" b="0" i="0" u="none" strike="noStrike">
                          <a:solidFill>
                            <a:srgbClr val="000000"/>
                          </a:solidFill>
                          <a:effectLst/>
                          <a:latin typeface="Poppins"/>
                          <a:cs typeface="Poppins"/>
                        </a:rPr>
                        <a:t> Trustees Nigeria Limited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333646">
                <a:tc>
                  <a:txBody>
                    <a:bodyPr/>
                    <a:lstStyle/>
                    <a:p>
                      <a:pPr algn="l" rtl="0" fontAlgn="ctr"/>
                      <a:r>
                        <a:rPr lang="en-US" sz="1200" b="1" i="0" u="none" strike="noStrike">
                          <a:solidFill>
                            <a:srgbClr val="000000"/>
                          </a:solidFill>
                          <a:effectLst/>
                          <a:latin typeface="Poppins"/>
                        </a:rPr>
                        <a:t> 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2007</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333646">
                <a:tc>
                  <a:txBody>
                    <a:bodyPr/>
                    <a:lstStyle/>
                    <a:p>
                      <a:pPr algn="l" rtl="0" fontAlgn="ctr"/>
                      <a:r>
                        <a:rPr lang="en-US" sz="1200" b="1" i="0" u="none" strike="noStrike">
                          <a:solidFill>
                            <a:srgbClr val="000000"/>
                          </a:solidFill>
                          <a:effectLst/>
                          <a:latin typeface="Poppins"/>
                        </a:rPr>
                        <a:t> </a:t>
                      </a:r>
                      <a:r>
                        <a:rPr lang="en-US" sz="1200" b="1" i="0" u="none" strike="noStrike" err="1">
                          <a:solidFill>
                            <a:srgbClr val="000000"/>
                          </a:solidFill>
                          <a:effectLst/>
                          <a:latin typeface="Poppins"/>
                        </a:rPr>
                        <a:t>AuM</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₦3.96 Billion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33646">
                <a:tc>
                  <a:txBody>
                    <a:bodyPr/>
                    <a:lstStyle/>
                    <a:p>
                      <a:pPr algn="l" rtl="0" fontAlgn="ctr"/>
                      <a:r>
                        <a:rPr lang="en-US" sz="1200" b="1" i="0" u="none" strike="noStrike">
                          <a:solidFill>
                            <a:srgbClr val="000000"/>
                          </a:solidFill>
                          <a:effectLst/>
                          <a:latin typeface="Poppins"/>
                        </a:rPr>
                        <a:t> Annual Expense Ratio  (</a:t>
                      </a:r>
                      <a:r>
                        <a:rPr lang="en-US" sz="1200" b="1" i="0" u="none" strike="noStrike" err="1">
                          <a:solidFill>
                            <a:srgbClr val="000000"/>
                          </a:solidFill>
                          <a:effectLst/>
                          <a:latin typeface="Poppins"/>
                        </a:rPr>
                        <a:t>YtD</a:t>
                      </a:r>
                      <a:r>
                        <a:rPr lang="en-US" sz="1200" b="1" i="0" u="none" strike="noStrike">
                          <a:solidFill>
                            <a:srgbClr val="000000"/>
                          </a:solidFill>
                          <a:effectLst/>
                          <a:latin typeface="Poppins"/>
                        </a:rPr>
                        <a:t>)</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Poppins"/>
                          <a:cs typeface="Poppins"/>
                        </a:rPr>
                        <a:t>2.27%</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333646">
                <a:tc>
                  <a:txBody>
                    <a:bodyPr/>
                    <a:lstStyle/>
                    <a:p>
                      <a:pPr algn="l" rtl="0" fontAlgn="ctr"/>
                      <a:r>
                        <a:rPr lang="en-US" sz="1200" b="1" i="0" u="none" strike="noStrike">
                          <a:solidFill>
                            <a:srgbClr val="000000"/>
                          </a:solidFill>
                          <a:effectLst/>
                          <a:latin typeface="Poppins"/>
                        </a:rPr>
                        <a:t> Min Initial Investment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352986">
                <a:tc>
                  <a:txBody>
                    <a:bodyPr/>
                    <a:lstStyle/>
                    <a:p>
                      <a:pPr algn="l" rtl="0" fontAlgn="ctr"/>
                      <a:r>
                        <a:rPr lang="en-US" sz="1200" b="1" i="0" u="none" strike="noStrike">
                          <a:solidFill>
                            <a:srgbClr val="000000"/>
                          </a:solidFill>
                          <a:effectLst/>
                          <a:latin typeface="Poppins"/>
                        </a:rPr>
                        <a:t> 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Maximum of 15% of excess returns </a:t>
                      </a:r>
                    </a:p>
                    <a:p>
                      <a:pPr algn="l" rtl="0" fontAlgn="ctr"/>
                      <a:r>
                        <a:rPr lang="en-US" sz="1200" b="0" i="0" u="none" strike="noStrike">
                          <a:solidFill>
                            <a:srgbClr val="000000"/>
                          </a:solidFill>
                          <a:effectLst/>
                          <a:latin typeface="Poppins"/>
                          <a:cs typeface="Poppins"/>
                        </a:rPr>
                        <a:t> above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333646">
                <a:tc>
                  <a:txBody>
                    <a:bodyPr/>
                    <a:lstStyle/>
                    <a:p>
                      <a:pPr algn="l" rtl="0" fontAlgn="ctr"/>
                      <a:r>
                        <a:rPr lang="en-US" sz="1200" b="1" i="0" u="none" strike="noStrike">
                          <a:solidFill>
                            <a:srgbClr val="000000"/>
                          </a:solidFill>
                          <a:effectLst/>
                          <a:latin typeface="Poppins"/>
                        </a:rPr>
                        <a:t> Portfolio Allocation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Equity (70% - 100%): Fixed Income (0-30%)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91523"/>
                  </a:ext>
                </a:extLst>
              </a:tr>
            </a:tbl>
          </a:graphicData>
        </a:graphic>
      </p:graphicFrame>
      <p:graphicFrame>
        <p:nvGraphicFramePr>
          <p:cNvPr id="11" name="Table 3">
            <a:extLst>
              <a:ext uri="{FF2B5EF4-FFF2-40B4-BE49-F238E27FC236}">
                <a16:creationId xmlns:a16="http://schemas.microsoft.com/office/drawing/2014/main" id="{F2BC14E6-CACF-3042-9D3C-5FAEB2E0B47F}"/>
              </a:ext>
            </a:extLst>
          </p:cNvPr>
          <p:cNvGraphicFramePr>
            <a:graphicFrameLocks noGrp="1" noChangeAspect="1"/>
          </p:cNvGraphicFramePr>
          <p:nvPr>
            <p:extLst>
              <p:ext uri="{D42A27DB-BD31-4B8C-83A1-F6EECF244321}">
                <p14:modId xmlns:p14="http://schemas.microsoft.com/office/powerpoint/2010/main" val="222153471"/>
              </p:ext>
            </p:extLst>
          </p:nvPr>
        </p:nvGraphicFramePr>
        <p:xfrm>
          <a:off x="463372" y="4629605"/>
          <a:ext cx="5632627" cy="1675601"/>
        </p:xfrm>
        <a:graphic>
          <a:graphicData uri="http://schemas.openxmlformats.org/drawingml/2006/table">
            <a:tbl>
              <a:tblPr bandRow="1">
                <a:tableStyleId>{5C22544A-7EE6-4342-B048-85BDC9FD1C3A}</a:tableStyleId>
              </a:tblPr>
              <a:tblGrid>
                <a:gridCol w="1787459">
                  <a:extLst>
                    <a:ext uri="{9D8B030D-6E8A-4147-A177-3AD203B41FA5}">
                      <a16:colId xmlns:a16="http://schemas.microsoft.com/office/drawing/2014/main" val="2630858343"/>
                    </a:ext>
                  </a:extLst>
                </a:gridCol>
                <a:gridCol w="1982019">
                  <a:extLst>
                    <a:ext uri="{9D8B030D-6E8A-4147-A177-3AD203B41FA5}">
                      <a16:colId xmlns:a16="http://schemas.microsoft.com/office/drawing/2014/main" val="1747684280"/>
                    </a:ext>
                  </a:extLst>
                </a:gridCol>
                <a:gridCol w="1863149">
                  <a:extLst>
                    <a:ext uri="{9D8B030D-6E8A-4147-A177-3AD203B41FA5}">
                      <a16:colId xmlns:a16="http://schemas.microsoft.com/office/drawing/2014/main" val="3127245772"/>
                    </a:ext>
                  </a:extLst>
                </a:gridCol>
              </a:tblGrid>
              <a:tr h="366510">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Sector Exposures</a:t>
                      </a:r>
                    </a:p>
                  </a:txBody>
                  <a:tcPr marL="73560" marR="73560" marT="33146" marB="331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389189">
                <a:tc>
                  <a:txBody>
                    <a:bodyPr/>
                    <a:lstStyle/>
                    <a:p>
                      <a:pPr algn="l"/>
                      <a:r>
                        <a:rPr lang="en-US" sz="1200">
                          <a:latin typeface="Poppins"/>
                          <a:cs typeface="Poppins"/>
                        </a:rPr>
                        <a:t>SECTOR</a:t>
                      </a:r>
                    </a:p>
                  </a:txBody>
                  <a:tcPr marL="56491" marR="56491" marT="29100" marB="29100"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56491" marR="56491" marT="29100" marB="29100"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56491" marR="56491" marT="29100" marB="2910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306634">
                <a:tc>
                  <a:txBody>
                    <a:bodyPr/>
                    <a:lstStyle/>
                    <a:p>
                      <a:pPr marL="0" marR="0" lvl="0" indent="0" algn="l">
                        <a:lnSpc>
                          <a:spcPct val="100000"/>
                        </a:lnSpc>
                        <a:spcBef>
                          <a:spcPts val="0"/>
                        </a:spcBef>
                        <a:spcAft>
                          <a:spcPts val="0"/>
                        </a:spcAft>
                        <a:buNone/>
                      </a:pPr>
                      <a:r>
                        <a:rPr lang="en-US" sz="1200" b="0" i="0" u="none" strike="noStrike" noProof="0">
                          <a:solidFill>
                            <a:srgbClr val="000000"/>
                          </a:solidFill>
                          <a:latin typeface="Poppins"/>
                        </a:rPr>
                        <a:t>Industrials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37%</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306634">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Poppins"/>
                          <a:cs typeface="Poppins"/>
                        </a:rPr>
                        <a:t>Telecoms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18%</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306634">
                <a:tc>
                  <a:txBody>
                    <a:bodyPr/>
                    <a:lstStyle/>
                    <a:p>
                      <a:pPr lvl="0">
                        <a:buNone/>
                      </a:pPr>
                      <a:r>
                        <a:rPr lang="en-US" sz="1200" b="0" i="0" u="none" strike="noStrike" noProof="0">
                          <a:solidFill>
                            <a:srgbClr val="000000"/>
                          </a:solidFill>
                          <a:latin typeface="Poppins"/>
                        </a:rPr>
                        <a:t>Consumer goods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14%</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graphicFrame>
        <p:nvGraphicFramePr>
          <p:cNvPr id="12" name="Table 3">
            <a:extLst>
              <a:ext uri="{FF2B5EF4-FFF2-40B4-BE49-F238E27FC236}">
                <a16:creationId xmlns:a16="http://schemas.microsoft.com/office/drawing/2014/main" id="{A6554978-74FE-A4D5-50EA-1591A131091F}"/>
              </a:ext>
            </a:extLst>
          </p:cNvPr>
          <p:cNvGraphicFramePr>
            <a:graphicFrameLocks noGrp="1"/>
          </p:cNvGraphicFramePr>
          <p:nvPr>
            <p:extLst>
              <p:ext uri="{D42A27DB-BD31-4B8C-83A1-F6EECF244321}">
                <p14:modId xmlns:p14="http://schemas.microsoft.com/office/powerpoint/2010/main" val="3595592106"/>
              </p:ext>
            </p:extLst>
          </p:nvPr>
        </p:nvGraphicFramePr>
        <p:xfrm>
          <a:off x="6211017" y="4633847"/>
          <a:ext cx="5780222" cy="1675602"/>
        </p:xfrm>
        <a:graphic>
          <a:graphicData uri="http://schemas.openxmlformats.org/drawingml/2006/table">
            <a:tbl>
              <a:tblPr bandRow="1">
                <a:tableStyleId>{5C22544A-7EE6-4342-B048-85BDC9FD1C3A}</a:tableStyleId>
              </a:tblPr>
              <a:tblGrid>
                <a:gridCol w="1877906">
                  <a:extLst>
                    <a:ext uri="{9D8B030D-6E8A-4147-A177-3AD203B41FA5}">
                      <a16:colId xmlns:a16="http://schemas.microsoft.com/office/drawing/2014/main" val="2630858343"/>
                    </a:ext>
                  </a:extLst>
                </a:gridCol>
                <a:gridCol w="2058458">
                  <a:extLst>
                    <a:ext uri="{9D8B030D-6E8A-4147-A177-3AD203B41FA5}">
                      <a16:colId xmlns:a16="http://schemas.microsoft.com/office/drawing/2014/main" val="1747684280"/>
                    </a:ext>
                  </a:extLst>
                </a:gridCol>
                <a:gridCol w="1843858">
                  <a:extLst>
                    <a:ext uri="{9D8B030D-6E8A-4147-A177-3AD203B41FA5}">
                      <a16:colId xmlns:a16="http://schemas.microsoft.com/office/drawing/2014/main" val="3127245772"/>
                    </a:ext>
                  </a:extLst>
                </a:gridCol>
              </a:tblGrid>
              <a:tr h="277167">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Exposures</a:t>
                      </a:r>
                    </a:p>
                  </a:txBody>
                  <a:tcPr marL="73560" marR="73560" marT="33146" marB="331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415752">
                <a:tc>
                  <a:txBody>
                    <a:bodyPr/>
                    <a:lstStyle/>
                    <a:p>
                      <a:pPr algn="l"/>
                      <a:r>
                        <a:rPr lang="en-US" sz="1200">
                          <a:latin typeface="Poppins"/>
                          <a:cs typeface="Poppins"/>
                        </a:rPr>
                        <a:t>SECTOR</a:t>
                      </a:r>
                    </a:p>
                  </a:txBody>
                  <a:tcPr marL="56491" marR="56491" marT="29100" marB="29100"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56491" marR="56491" marT="29100" marB="29100"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56491" marR="56491" marT="29100" marB="2910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327561">
                <a:tc>
                  <a:txBody>
                    <a:bodyPr/>
                    <a:lstStyle/>
                    <a:p>
                      <a:pPr lvl="0">
                        <a:buNone/>
                      </a:pPr>
                      <a:r>
                        <a:rPr lang="en-US" sz="1200" b="0" i="0" u="none" strike="noStrike" noProof="0">
                          <a:solidFill>
                            <a:srgbClr val="000000"/>
                          </a:solidFill>
                          <a:latin typeface="Poppins"/>
                        </a:rPr>
                        <a:t>DANGCEM</a:t>
                      </a:r>
                      <a:endParaRPr lang="en-US" sz="1200">
                        <a:latin typeface="Poppins"/>
                        <a:cs typeface="Poppins"/>
                      </a:endParaRP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28%</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327561">
                <a:tc>
                  <a:txBody>
                    <a:bodyPr/>
                    <a:lstStyle/>
                    <a:p>
                      <a:r>
                        <a:rPr lang="en-US" sz="1200">
                          <a:latin typeface="Poppins"/>
                          <a:cs typeface="Poppins"/>
                        </a:rPr>
                        <a:t>BUAFOODS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10%</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327561">
                <a:tc>
                  <a:txBody>
                    <a:bodyPr/>
                    <a:lstStyle/>
                    <a:p>
                      <a:r>
                        <a:rPr lang="en-US" sz="1200">
                          <a:latin typeface="Poppins"/>
                          <a:cs typeface="Poppins"/>
                        </a:rPr>
                        <a:t>AIRTELAFR</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 10%</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 </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spTree>
    <p:extLst>
      <p:ext uri="{BB962C8B-B14F-4D97-AF65-F5344CB8AC3E}">
        <p14:creationId xmlns:p14="http://schemas.microsoft.com/office/powerpoint/2010/main" val="287983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lIns="91440" tIns="45720" rIns="91440" bIns="45720" anchor="ctr">
            <a:normAutofit/>
          </a:bodyPr>
          <a:lstStyle/>
          <a:p>
            <a:r>
              <a:rPr lang="en-US" b="1">
                <a:latin typeface="Poppins"/>
                <a:cs typeface="Poppins"/>
              </a:rPr>
              <a:t>AGGRESSIVE GROWTH FUND</a:t>
            </a:r>
            <a:endParaRPr lang="en-US" sz="1400">
              <a:latin typeface="Poppins"/>
              <a:cs typeface="Poppins"/>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7</a:t>
            </a:fld>
            <a:endParaRPr lang="en-NG"/>
          </a:p>
        </p:txBody>
      </p:sp>
      <p:grpSp>
        <p:nvGrpSpPr>
          <p:cNvPr id="14" name="Group 13">
            <a:extLst>
              <a:ext uri="{FF2B5EF4-FFF2-40B4-BE49-F238E27FC236}">
                <a16:creationId xmlns:a16="http://schemas.microsoft.com/office/drawing/2014/main" id="{10337CC6-15EA-732B-AB45-8A48BE53A609}"/>
              </a:ext>
            </a:extLst>
          </p:cNvPr>
          <p:cNvGrpSpPr/>
          <p:nvPr/>
        </p:nvGrpSpPr>
        <p:grpSpPr>
          <a:xfrm>
            <a:off x="10133505" y="3958384"/>
            <a:ext cx="2654032" cy="346272"/>
            <a:chOff x="6576069" y="3670882"/>
            <a:chExt cx="2141415" cy="276999"/>
          </a:xfrm>
        </p:grpSpPr>
        <p:sp>
          <p:nvSpPr>
            <p:cNvPr id="4" name="TextBox 3">
              <a:extLst>
                <a:ext uri="{FF2B5EF4-FFF2-40B4-BE49-F238E27FC236}">
                  <a16:creationId xmlns:a16="http://schemas.microsoft.com/office/drawing/2014/main" id="{0763E706-5A8F-CB8C-5848-CBA06C53035F}"/>
                </a:ext>
              </a:extLst>
            </p:cNvPr>
            <p:cNvSpPr txBox="1"/>
            <p:nvPr/>
          </p:nvSpPr>
          <p:spPr>
            <a:xfrm>
              <a:off x="6576069" y="3670882"/>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Asset Allocation</a:t>
              </a:r>
            </a:p>
          </p:txBody>
        </p:sp>
        <p:cxnSp>
          <p:nvCxnSpPr>
            <p:cNvPr id="5" name="Straight Connector 4">
              <a:extLst>
                <a:ext uri="{FF2B5EF4-FFF2-40B4-BE49-F238E27FC236}">
                  <a16:creationId xmlns:a16="http://schemas.microsoft.com/office/drawing/2014/main" id="{C939378D-C44B-F694-94E7-E0D9C581BB56}"/>
                </a:ext>
              </a:extLst>
            </p:cNvPr>
            <p:cNvCxnSpPr>
              <a:cxnSpLocks/>
            </p:cNvCxnSpPr>
            <p:nvPr/>
          </p:nvCxnSpPr>
          <p:spPr>
            <a:xfrm>
              <a:off x="6672676" y="3879597"/>
              <a:ext cx="125540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Subtitle 2">
            <a:extLst>
              <a:ext uri="{FF2B5EF4-FFF2-40B4-BE49-F238E27FC236}">
                <a16:creationId xmlns:a16="http://schemas.microsoft.com/office/drawing/2014/main" id="{283759FE-B5C2-1FDD-6E2C-6DF3876527ED}"/>
              </a:ext>
            </a:extLst>
          </p:cNvPr>
          <p:cNvSpPr txBox="1">
            <a:spLocks/>
          </p:cNvSpPr>
          <p:nvPr/>
        </p:nvSpPr>
        <p:spPr>
          <a:xfrm>
            <a:off x="416173" y="867029"/>
            <a:ext cx="11349500" cy="349732"/>
          </a:xfrm>
          <a:prstGeom prst="rect">
            <a:avLst/>
          </a:prstGeom>
          <a:solidFill>
            <a:srgbClr val="A41857"/>
          </a:solidFill>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a:solidFill>
                  <a:schemeClr val="bg1"/>
                </a:solidFill>
                <a:latin typeface="Poppins" panose="00000500000000000000" pitchFamily="2" charset="0"/>
                <a:cs typeface="Poppins" panose="00000500000000000000" pitchFamily="2" charset="0"/>
              </a:rPr>
              <a:t>	</a:t>
            </a:r>
          </a:p>
          <a:p>
            <a:r>
              <a:rPr lang="en-US" sz="1400" b="1">
                <a:solidFill>
                  <a:schemeClr val="bg1"/>
                </a:solidFill>
                <a:latin typeface="Poppins" panose="00000500000000000000" pitchFamily="2" charset="0"/>
                <a:cs typeface="Poppins" panose="00000500000000000000" pitchFamily="2" charset="0"/>
              </a:rPr>
              <a:t> </a:t>
            </a:r>
          </a:p>
        </p:txBody>
      </p:sp>
      <p:sp>
        <p:nvSpPr>
          <p:cNvPr id="6" name="TextBox 5">
            <a:extLst>
              <a:ext uri="{FF2B5EF4-FFF2-40B4-BE49-F238E27FC236}">
                <a16:creationId xmlns:a16="http://schemas.microsoft.com/office/drawing/2014/main" id="{454DC898-FF79-3AFC-C146-FE93B6074594}"/>
              </a:ext>
            </a:extLst>
          </p:cNvPr>
          <p:cNvSpPr txBox="1"/>
          <p:nvPr/>
        </p:nvSpPr>
        <p:spPr>
          <a:xfrm>
            <a:off x="6443944" y="1215696"/>
            <a:ext cx="4835779" cy="276999"/>
          </a:xfrm>
          <a:prstGeom prst="rect">
            <a:avLst/>
          </a:prstGeom>
          <a:noFill/>
        </p:spPr>
        <p:txBody>
          <a:bodyPr wrap="square" lIns="91440" tIns="45720" rIns="91440" bIns="45720" rtlCol="0" anchor="t">
            <a:spAutoFit/>
          </a:bodyPr>
          <a:lstStyle/>
          <a:p>
            <a:r>
              <a:rPr lang="en-US" sz="1200" b="1">
                <a:solidFill>
                  <a:srgbClr val="8C2351"/>
                </a:solidFill>
                <a:latin typeface="Poppins"/>
                <a:ea typeface="ＭＳ Ｐゴシック"/>
                <a:cs typeface="Poppins"/>
              </a:rPr>
              <a:t>Growth of  N10,000 investment from 31/12/2020 to Date</a:t>
            </a:r>
          </a:p>
        </p:txBody>
      </p:sp>
      <p:cxnSp>
        <p:nvCxnSpPr>
          <p:cNvPr id="8" name="Straight Connector 7">
            <a:extLst>
              <a:ext uri="{FF2B5EF4-FFF2-40B4-BE49-F238E27FC236}">
                <a16:creationId xmlns:a16="http://schemas.microsoft.com/office/drawing/2014/main" id="{086F5AA4-DFD5-937D-6A1F-2C9F8EF270C9}"/>
              </a:ext>
            </a:extLst>
          </p:cNvPr>
          <p:cNvCxnSpPr>
            <a:cxnSpLocks/>
          </p:cNvCxnSpPr>
          <p:nvPr/>
        </p:nvCxnSpPr>
        <p:spPr>
          <a:xfrm>
            <a:off x="6518567" y="1495680"/>
            <a:ext cx="4306735"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4AB6AA-1D6D-0D6F-9CDC-8130CC817CF2}"/>
              </a:ext>
            </a:extLst>
          </p:cNvPr>
          <p:cNvSpPr txBox="1"/>
          <p:nvPr/>
        </p:nvSpPr>
        <p:spPr>
          <a:xfrm>
            <a:off x="489364" y="1212470"/>
            <a:ext cx="4438874" cy="276999"/>
          </a:xfrm>
          <a:prstGeom prst="rect">
            <a:avLst/>
          </a:prstGeom>
          <a:noFill/>
        </p:spPr>
        <p:txBody>
          <a:bodyPr wrap="square" rtlCol="0">
            <a:spAutoFit/>
          </a:bodyPr>
          <a:lstStyle/>
          <a:p>
            <a:r>
              <a:rPr kumimoji="0" lang="en-US" sz="1200" b="1" i="0" u="none" strike="noStrike" kern="1200" cap="none" spc="0" normalizeH="0" baseline="0" noProof="0">
                <a:ln>
                  <a:noFill/>
                </a:ln>
                <a:solidFill>
                  <a:srgbClr val="A41857"/>
                </a:solidFill>
                <a:effectLst/>
                <a:uLnTx/>
                <a:uFillTx/>
                <a:latin typeface="Poppins" panose="00000500000000000000" pitchFamily="2" charset="0"/>
                <a:ea typeface="ＭＳ Ｐゴシック" panose="020B0600070205080204" pitchFamily="34" charset="-128"/>
                <a:cs typeface="Poppins" panose="00000500000000000000" pitchFamily="2" charset="0"/>
              </a:rPr>
              <a:t>Fund Performance</a:t>
            </a:r>
            <a:endParaRPr lang="en-US" sz="1200" b="1">
              <a:solidFill>
                <a:srgbClr val="A41857"/>
              </a:solidFill>
              <a:latin typeface="Poppins" panose="00000500000000000000" pitchFamily="2" charset="0"/>
              <a:cs typeface="Poppins" panose="00000500000000000000" pitchFamily="2" charset="0"/>
            </a:endParaRPr>
          </a:p>
        </p:txBody>
      </p:sp>
      <p:cxnSp>
        <p:nvCxnSpPr>
          <p:cNvPr id="9" name="Straight Connector 8">
            <a:extLst>
              <a:ext uri="{FF2B5EF4-FFF2-40B4-BE49-F238E27FC236}">
                <a16:creationId xmlns:a16="http://schemas.microsoft.com/office/drawing/2014/main" id="{B725E165-2EB3-3754-68E8-30A0C3999B4E}"/>
              </a:ext>
            </a:extLst>
          </p:cNvPr>
          <p:cNvCxnSpPr>
            <a:cxnSpLocks/>
          </p:cNvCxnSpPr>
          <p:nvPr/>
        </p:nvCxnSpPr>
        <p:spPr>
          <a:xfrm>
            <a:off x="572439" y="1449154"/>
            <a:ext cx="146847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FBD8D09C-0FA5-EE5E-3F74-1F502FFF1520}"/>
              </a:ext>
            </a:extLst>
          </p:cNvPr>
          <p:cNvGraphicFramePr>
            <a:graphicFrameLocks noGrp="1"/>
          </p:cNvGraphicFramePr>
          <p:nvPr>
            <p:extLst>
              <p:ext uri="{D42A27DB-BD31-4B8C-83A1-F6EECF244321}">
                <p14:modId xmlns:p14="http://schemas.microsoft.com/office/powerpoint/2010/main" val="1496036974"/>
              </p:ext>
            </p:extLst>
          </p:nvPr>
        </p:nvGraphicFramePr>
        <p:xfrm>
          <a:off x="6179127" y="4378036"/>
          <a:ext cx="3640961" cy="1753295"/>
        </p:xfrm>
        <a:graphic>
          <a:graphicData uri="http://schemas.openxmlformats.org/drawingml/2006/table">
            <a:tbl>
              <a:tblPr bandRow="1"/>
              <a:tblGrid>
                <a:gridCol w="2328356">
                  <a:extLst>
                    <a:ext uri="{9D8B030D-6E8A-4147-A177-3AD203B41FA5}">
                      <a16:colId xmlns:a16="http://schemas.microsoft.com/office/drawing/2014/main" val="4098037155"/>
                    </a:ext>
                  </a:extLst>
                </a:gridCol>
                <a:gridCol w="1312605">
                  <a:extLst>
                    <a:ext uri="{9D8B030D-6E8A-4147-A177-3AD203B41FA5}">
                      <a16:colId xmlns:a16="http://schemas.microsoft.com/office/drawing/2014/main" val="3287299470"/>
                    </a:ext>
                  </a:extLst>
                </a:gridCol>
              </a:tblGrid>
              <a:tr h="350659">
                <a:tc gridSpan="2">
                  <a:txBody>
                    <a:bodyPr/>
                    <a:lstStyle/>
                    <a:p>
                      <a:pPr marL="0" algn="ctr" rtl="0" eaLnBrk="1" fontAlgn="b" latinLnBrk="0" hangingPunct="1"/>
                      <a:r>
                        <a:rPr lang="en-US" sz="1200" b="1" i="0" u="none" strike="noStrike" kern="1200">
                          <a:solidFill>
                            <a:srgbClr val="FFFFFF"/>
                          </a:solidFill>
                          <a:effectLst/>
                          <a:latin typeface="Poppins"/>
                          <a:ea typeface="+mn-ea"/>
                          <a:cs typeface="+mn-cs"/>
                        </a:rPr>
                        <a:t>Portfolio Analysis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tc>
                <a:extLst>
                  <a:ext uri="{0D108BD9-81ED-4DB2-BD59-A6C34878D82A}">
                    <a16:rowId xmlns:a16="http://schemas.microsoft.com/office/drawing/2014/main" val="1623252900"/>
                  </a:ext>
                </a:extLst>
              </a:tr>
              <a:tr h="350659">
                <a:tc>
                  <a:txBody>
                    <a:bodyPr/>
                    <a:lstStyle/>
                    <a:p>
                      <a:pPr algn="l" rtl="0" fontAlgn="ctr"/>
                      <a:r>
                        <a:rPr lang="en-US" sz="1200" b="0" i="0" u="none" strike="noStrike">
                          <a:solidFill>
                            <a:srgbClr val="000000"/>
                          </a:solidFill>
                          <a:effectLst/>
                          <a:latin typeface="Poppins"/>
                        </a:rPr>
                        <a:t> Portfolio Beta</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1.02</a:t>
                      </a:r>
                      <a:endParaRPr lang="en-US"/>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350659">
                <a:tc>
                  <a:txBody>
                    <a:bodyPr/>
                    <a:lstStyle/>
                    <a:p>
                      <a:pPr algn="l" rtl="0" fontAlgn="ctr"/>
                      <a:r>
                        <a:rPr lang="en-US" sz="1200" b="0" i="0" u="none" strike="noStrike">
                          <a:solidFill>
                            <a:srgbClr val="000000"/>
                          </a:solidFill>
                          <a:effectLst/>
                          <a:latin typeface="Poppins"/>
                        </a:rPr>
                        <a:t> Number of Stocks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1200" b="0" i="0" u="none" strike="noStrike">
                          <a:solidFill>
                            <a:srgbClr val="000000"/>
                          </a:solidFill>
                          <a:effectLst/>
                          <a:latin typeface="Poppins"/>
                        </a:rPr>
                        <a:t>28</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350659">
                <a:tc>
                  <a:txBody>
                    <a:bodyPr/>
                    <a:lstStyle/>
                    <a:p>
                      <a:pPr algn="l" rtl="0" fontAlgn="ctr"/>
                      <a:r>
                        <a:rPr lang="en-US" sz="1200" b="0" i="0" u="none" strike="noStrike">
                          <a:solidFill>
                            <a:srgbClr val="000000"/>
                          </a:solidFill>
                          <a:effectLst/>
                          <a:latin typeface="Poppins"/>
                        </a:rPr>
                        <a:t> Monthly Relative Returns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-14.3%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237347"/>
                  </a:ext>
                </a:extLst>
              </a:tr>
              <a:tr h="350659">
                <a:tc>
                  <a:txBody>
                    <a:bodyPr/>
                    <a:lstStyle/>
                    <a:p>
                      <a:pPr algn="l" rtl="0" fontAlgn="ctr"/>
                      <a:r>
                        <a:rPr lang="en-US" sz="1200" b="0" i="0" u="none" strike="noStrike">
                          <a:solidFill>
                            <a:srgbClr val="000000"/>
                          </a:solidFill>
                          <a:effectLst/>
                          <a:latin typeface="Poppins"/>
                        </a:rPr>
                        <a:t> Dividend Yield (2023)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2.04%</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5618402"/>
                  </a:ext>
                </a:extLst>
              </a:tr>
            </a:tbl>
          </a:graphicData>
        </a:graphic>
      </p:graphicFrame>
      <p:graphicFrame>
        <p:nvGraphicFramePr>
          <p:cNvPr id="20" name="Table 19">
            <a:extLst>
              <a:ext uri="{FF2B5EF4-FFF2-40B4-BE49-F238E27FC236}">
                <a16:creationId xmlns:a16="http://schemas.microsoft.com/office/drawing/2014/main" id="{20EA20B9-44C6-01BA-DE7C-15F81211450B}"/>
              </a:ext>
            </a:extLst>
          </p:cNvPr>
          <p:cNvGraphicFramePr>
            <a:graphicFrameLocks noGrp="1"/>
          </p:cNvGraphicFramePr>
          <p:nvPr>
            <p:extLst>
              <p:ext uri="{D42A27DB-BD31-4B8C-83A1-F6EECF244321}">
                <p14:modId xmlns:p14="http://schemas.microsoft.com/office/powerpoint/2010/main" val="1206558272"/>
              </p:ext>
            </p:extLst>
          </p:nvPr>
        </p:nvGraphicFramePr>
        <p:xfrm>
          <a:off x="436361" y="4590473"/>
          <a:ext cx="5672572" cy="1514759"/>
        </p:xfrm>
        <a:graphic>
          <a:graphicData uri="http://schemas.openxmlformats.org/drawingml/2006/table">
            <a:tbl>
              <a:tblPr firstRow="1" bandRow="1">
                <a:tableStyleId>{5C22544A-7EE6-4342-B048-85BDC9FD1C3A}</a:tableStyleId>
              </a:tblPr>
              <a:tblGrid>
                <a:gridCol w="1523515">
                  <a:extLst>
                    <a:ext uri="{9D8B030D-6E8A-4147-A177-3AD203B41FA5}">
                      <a16:colId xmlns:a16="http://schemas.microsoft.com/office/drawing/2014/main" val="4208925532"/>
                    </a:ext>
                  </a:extLst>
                </a:gridCol>
                <a:gridCol w="719149">
                  <a:extLst>
                    <a:ext uri="{9D8B030D-6E8A-4147-A177-3AD203B41FA5}">
                      <a16:colId xmlns:a16="http://schemas.microsoft.com/office/drawing/2014/main" val="3959464802"/>
                    </a:ext>
                  </a:extLst>
                </a:gridCol>
                <a:gridCol w="655714">
                  <a:extLst>
                    <a:ext uri="{9D8B030D-6E8A-4147-A177-3AD203B41FA5}">
                      <a16:colId xmlns:a16="http://schemas.microsoft.com/office/drawing/2014/main" val="2072851990"/>
                    </a:ext>
                  </a:extLst>
                </a:gridCol>
                <a:gridCol w="655635">
                  <a:extLst>
                    <a:ext uri="{9D8B030D-6E8A-4147-A177-3AD203B41FA5}">
                      <a16:colId xmlns:a16="http://schemas.microsoft.com/office/drawing/2014/main" val="1652011711"/>
                    </a:ext>
                  </a:extLst>
                </a:gridCol>
                <a:gridCol w="702884">
                  <a:extLst>
                    <a:ext uri="{9D8B030D-6E8A-4147-A177-3AD203B41FA5}">
                      <a16:colId xmlns:a16="http://schemas.microsoft.com/office/drawing/2014/main" val="2615532079"/>
                    </a:ext>
                  </a:extLst>
                </a:gridCol>
                <a:gridCol w="681290">
                  <a:extLst>
                    <a:ext uri="{9D8B030D-6E8A-4147-A177-3AD203B41FA5}">
                      <a16:colId xmlns:a16="http://schemas.microsoft.com/office/drawing/2014/main" val="1164074383"/>
                    </a:ext>
                  </a:extLst>
                </a:gridCol>
                <a:gridCol w="734385">
                  <a:extLst>
                    <a:ext uri="{9D8B030D-6E8A-4147-A177-3AD203B41FA5}">
                      <a16:colId xmlns:a16="http://schemas.microsoft.com/office/drawing/2014/main" val="1035361168"/>
                    </a:ext>
                  </a:extLst>
                </a:gridCol>
              </a:tblGrid>
              <a:tr h="489213">
                <a:tc>
                  <a:txBody>
                    <a:bodyPr/>
                    <a:lstStyle/>
                    <a:p>
                      <a:pPr rtl="0" fontAlgn="auto"/>
                      <a:endParaRPr lang="en-US" sz="1000">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2020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2021</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2022</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2023 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YTD </a:t>
                      </a:r>
                    </a:p>
                    <a:p>
                      <a:pPr lvl="0" algn="ctr">
                        <a:buNone/>
                      </a:pPr>
                      <a:r>
                        <a:rPr lang="en-US" sz="1000">
                          <a:solidFill>
                            <a:schemeClr val="tx1"/>
                          </a:solidFill>
                          <a:effectLst/>
                          <a:latin typeface="Poppins"/>
                        </a:rPr>
                        <a:t>2024 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solidFill>
                            <a:schemeClr val="tx1"/>
                          </a:solidFill>
                          <a:effectLst/>
                          <a:latin typeface="Poppins"/>
                        </a:rPr>
                        <a:t>5 YEAR</a:t>
                      </a:r>
                    </a:p>
                    <a:p>
                      <a:pPr lvl="0" algn="ctr">
                        <a:buNone/>
                      </a:pPr>
                      <a:r>
                        <a:rPr lang="en-US" sz="1000">
                          <a:solidFill>
                            <a:schemeClr val="tx1"/>
                          </a:solidFill>
                          <a:effectLst/>
                          <a:latin typeface="Poppins"/>
                        </a:rPr>
                        <a:t> AVG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780833"/>
                  </a:ext>
                </a:extLst>
              </a:tr>
              <a:tr h="512773">
                <a:tc>
                  <a:txBody>
                    <a:bodyPr/>
                    <a:lstStyle/>
                    <a:p>
                      <a:pPr rtl="0" fontAlgn="base"/>
                      <a:r>
                        <a:rPr lang="en-US" sz="1000" b="1">
                          <a:solidFill>
                            <a:srgbClr val="A41857"/>
                          </a:solidFill>
                          <a:effectLst/>
                          <a:latin typeface="Poppins"/>
                        </a:rPr>
                        <a:t>Annual Net Returns </a:t>
                      </a:r>
                      <a:endParaRPr lang="en-US" sz="1000">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   18.40%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  11.85%</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8.34%</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40.24%</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20.87%</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14.10%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6206270"/>
                  </a:ext>
                </a:extLst>
              </a:tr>
              <a:tr h="512773">
                <a:tc>
                  <a:txBody>
                    <a:bodyPr/>
                    <a:lstStyle/>
                    <a:p>
                      <a:pPr rtl="0" fontAlgn="base"/>
                      <a:r>
                        <a:rPr lang="en-US" sz="1000" b="1">
                          <a:solidFill>
                            <a:srgbClr val="C9C19F"/>
                          </a:solidFill>
                          <a:effectLst/>
                          <a:latin typeface="Poppins"/>
                        </a:rPr>
                        <a:t>Benchmark</a:t>
                      </a:r>
                      <a:r>
                        <a:rPr lang="en-US" sz="1000" b="1">
                          <a:effectLst/>
                          <a:latin typeface="Poppins"/>
                        </a:rPr>
                        <a:t> </a:t>
                      </a:r>
                      <a:endParaRPr lang="en-US" sz="1000">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  39.25%</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   5.01%</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6.98%</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51.44%</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35.17%</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a:effectLst/>
                          <a:latin typeface="Poppins"/>
                        </a:rPr>
                        <a:t>20.54%</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7990560"/>
                  </a:ext>
                </a:extLst>
              </a:tr>
            </a:tbl>
          </a:graphicData>
        </a:graphic>
      </p:graphicFrame>
      <p:pic>
        <p:nvPicPr>
          <p:cNvPr id="12" name="Picture 11" descr="A pie chart with text on it&#10;&#10;Description automatically generated">
            <a:extLst>
              <a:ext uri="{FF2B5EF4-FFF2-40B4-BE49-F238E27FC236}">
                <a16:creationId xmlns:a16="http://schemas.microsoft.com/office/drawing/2014/main" id="{90ED7E49-7D2F-6668-256B-5BA1C713FAE0}"/>
              </a:ext>
            </a:extLst>
          </p:cNvPr>
          <p:cNvPicPr>
            <a:picLocks noChangeAspect="1"/>
          </p:cNvPicPr>
          <p:nvPr/>
        </p:nvPicPr>
        <p:blipFill>
          <a:blip r:embed="rId2"/>
          <a:stretch>
            <a:fillRect/>
          </a:stretch>
        </p:blipFill>
        <p:spPr>
          <a:xfrm>
            <a:off x="9256323" y="4027694"/>
            <a:ext cx="3269053" cy="2557195"/>
          </a:xfrm>
          <a:prstGeom prst="rect">
            <a:avLst/>
          </a:prstGeom>
        </p:spPr>
      </p:pic>
      <p:pic>
        <p:nvPicPr>
          <p:cNvPr id="17" name="Picture 16" descr="A graph of a graph with numbers and a black background&#10;&#10;Description automatically generated">
            <a:extLst>
              <a:ext uri="{FF2B5EF4-FFF2-40B4-BE49-F238E27FC236}">
                <a16:creationId xmlns:a16="http://schemas.microsoft.com/office/drawing/2014/main" id="{2C66C9F8-5044-A18E-35F5-CB62E65704B7}"/>
              </a:ext>
            </a:extLst>
          </p:cNvPr>
          <p:cNvPicPr>
            <a:picLocks noChangeAspect="1"/>
          </p:cNvPicPr>
          <p:nvPr/>
        </p:nvPicPr>
        <p:blipFill>
          <a:blip r:embed="rId3"/>
          <a:stretch>
            <a:fillRect/>
          </a:stretch>
        </p:blipFill>
        <p:spPr>
          <a:xfrm>
            <a:off x="420447" y="1558416"/>
            <a:ext cx="5672572" cy="2835135"/>
          </a:xfrm>
          <a:prstGeom prst="rect">
            <a:avLst/>
          </a:prstGeom>
        </p:spPr>
      </p:pic>
      <p:graphicFrame>
        <p:nvGraphicFramePr>
          <p:cNvPr id="11" name="Chart 10">
            <a:extLst>
              <a:ext uri="{FF2B5EF4-FFF2-40B4-BE49-F238E27FC236}">
                <a16:creationId xmlns:a16="http://schemas.microsoft.com/office/drawing/2014/main" id="{23FF7B5B-CBDC-432E-A122-3E9C45775AFF}"/>
              </a:ext>
            </a:extLst>
          </p:cNvPr>
          <p:cNvGraphicFramePr>
            <a:graphicFrameLocks/>
          </p:cNvGraphicFramePr>
          <p:nvPr>
            <p:extLst>
              <p:ext uri="{D42A27DB-BD31-4B8C-83A1-F6EECF244321}">
                <p14:modId xmlns:p14="http://schemas.microsoft.com/office/powerpoint/2010/main" val="3126512737"/>
              </p:ext>
            </p:extLst>
          </p:nvPr>
        </p:nvGraphicFramePr>
        <p:xfrm>
          <a:off x="6179127" y="1221365"/>
          <a:ext cx="5375563" cy="27388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720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a:xfrm>
            <a:off x="448885" y="367317"/>
            <a:ext cx="8255875" cy="418693"/>
          </a:xfrm>
        </p:spPr>
        <p:txBody>
          <a:bodyPr>
            <a:normAutofit/>
          </a:bodyPr>
          <a:lstStyle/>
          <a:p>
            <a:r>
              <a:rPr lang="en-US" b="1">
                <a:latin typeface="Poppins" panose="00000500000000000000" pitchFamily="2" charset="0"/>
                <a:cs typeface="Poppins" panose="00000500000000000000" pitchFamily="2" charset="0"/>
              </a:rPr>
              <a:t>DISCOVERY BALANCE FUND</a:t>
            </a: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8</a:t>
            </a:fld>
            <a:endParaRPr lang="en-NG"/>
          </a:p>
        </p:txBody>
      </p:sp>
      <p:graphicFrame>
        <p:nvGraphicFramePr>
          <p:cNvPr id="9" name="Table 8">
            <a:extLst>
              <a:ext uri="{FF2B5EF4-FFF2-40B4-BE49-F238E27FC236}">
                <a16:creationId xmlns:a16="http://schemas.microsoft.com/office/drawing/2014/main" id="{C35D7F96-28AC-DC8E-FBAF-B043524B8899}"/>
              </a:ext>
            </a:extLst>
          </p:cNvPr>
          <p:cNvGraphicFramePr>
            <a:graphicFrameLocks noGrp="1"/>
          </p:cNvGraphicFramePr>
          <p:nvPr>
            <p:extLst>
              <p:ext uri="{D42A27DB-BD31-4B8C-83A1-F6EECF244321}">
                <p14:modId xmlns:p14="http://schemas.microsoft.com/office/powerpoint/2010/main" val="1233663246"/>
              </p:ext>
            </p:extLst>
          </p:nvPr>
        </p:nvGraphicFramePr>
        <p:xfrm>
          <a:off x="6095999" y="848866"/>
          <a:ext cx="5683091" cy="3502918"/>
        </p:xfrm>
        <a:graphic>
          <a:graphicData uri="http://schemas.openxmlformats.org/drawingml/2006/table">
            <a:tbl>
              <a:tblPr/>
              <a:tblGrid>
                <a:gridCol w="2011788">
                  <a:extLst>
                    <a:ext uri="{9D8B030D-6E8A-4147-A177-3AD203B41FA5}">
                      <a16:colId xmlns:a16="http://schemas.microsoft.com/office/drawing/2014/main" val="3181600282"/>
                    </a:ext>
                  </a:extLst>
                </a:gridCol>
                <a:gridCol w="3671303">
                  <a:extLst>
                    <a:ext uri="{9D8B030D-6E8A-4147-A177-3AD203B41FA5}">
                      <a16:colId xmlns:a16="http://schemas.microsoft.com/office/drawing/2014/main" val="64958589"/>
                    </a:ext>
                  </a:extLst>
                </a:gridCol>
              </a:tblGrid>
              <a:tr h="242200">
                <a:tc gridSpan="2">
                  <a:txBody>
                    <a:bodyPr/>
                    <a:lstStyle/>
                    <a:p>
                      <a:pPr algn="ctr" fontAlgn="b"/>
                      <a:r>
                        <a:rPr lang="en-US" sz="1200" b="1" i="0" u="none" strike="noStrike">
                          <a:solidFill>
                            <a:srgbClr val="FFFFFF"/>
                          </a:solidFill>
                          <a:effectLst/>
                          <a:latin typeface="Poppins"/>
                        </a:rPr>
                        <a:t>Fund Details</a:t>
                      </a:r>
                    </a:p>
                  </a:txBody>
                  <a:tcPr marL="5160" marR="5160" marT="516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1857"/>
                    </a:solidFill>
                  </a:tcPr>
                </a:tc>
                <a:tc hMerge="1">
                  <a:txBody>
                    <a:bodyPr/>
                    <a:lstStyle/>
                    <a:p>
                      <a:endParaRPr lang="en-US"/>
                    </a:p>
                  </a:txBody>
                  <a:tcPr/>
                </a:tc>
                <a:extLst>
                  <a:ext uri="{0D108BD9-81ED-4DB2-BD59-A6C34878D82A}">
                    <a16:rowId xmlns:a16="http://schemas.microsoft.com/office/drawing/2014/main" val="168020303"/>
                  </a:ext>
                </a:extLst>
              </a:tr>
              <a:tr h="242200">
                <a:tc>
                  <a:txBody>
                    <a:bodyPr/>
                    <a:lstStyle/>
                    <a:p>
                      <a:pPr algn="l" rtl="0" fontAlgn="ctr"/>
                      <a:r>
                        <a:rPr lang="en-US" sz="1200" b="1" i="0" u="none" strike="noStrike">
                          <a:solidFill>
                            <a:srgbClr val="000000"/>
                          </a:solidFill>
                          <a:effectLst/>
                          <a:latin typeface="Poppins"/>
                        </a:rPr>
                        <a:t>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NGXASI:40%, NITTY:40%, FGN 2YR BOND 20%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67732"/>
                  </a:ext>
                </a:extLst>
              </a:tr>
              <a:tr h="242200">
                <a:tc>
                  <a:txBody>
                    <a:bodyPr/>
                    <a:lstStyle/>
                    <a:p>
                      <a:pPr algn="l" rtl="0" fontAlgn="ctr"/>
                      <a:r>
                        <a:rPr lang="en-US" sz="1200" b="1" i="0" u="none" strike="noStrike">
                          <a:solidFill>
                            <a:srgbClr val="000000"/>
                          </a:solidFill>
                          <a:effectLst/>
                          <a:latin typeface="Poppins"/>
                        </a:rPr>
                        <a:t>Comparable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FMAN List of Balanced Funds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704426"/>
                  </a:ext>
                </a:extLst>
              </a:tr>
              <a:tr h="242200">
                <a:tc>
                  <a:txBody>
                    <a:bodyPr/>
                    <a:lstStyle/>
                    <a:p>
                      <a:pPr algn="l" rtl="0" fontAlgn="ctr"/>
                      <a:r>
                        <a:rPr lang="en-US" sz="1200" b="1" i="0" u="none" strike="noStrike">
                          <a:solidFill>
                            <a:srgbClr val="000000"/>
                          </a:solidFill>
                          <a:effectLst/>
                          <a:latin typeface="Poppins"/>
                        </a:rPr>
                        <a:t>Custodian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Rand Merchant Bank Limited </a:t>
                      </a:r>
                      <a:endParaRPr lang="en-US" sz="12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613974"/>
                  </a:ext>
                </a:extLst>
              </a:tr>
              <a:tr h="242200">
                <a:tc>
                  <a:txBody>
                    <a:bodyPr/>
                    <a:lstStyle/>
                    <a:p>
                      <a:pPr algn="l" rtl="0" fontAlgn="ctr"/>
                      <a:r>
                        <a:rPr lang="en-US" sz="1200" b="1" i="0" u="none" strike="noStrike">
                          <a:solidFill>
                            <a:srgbClr val="000000"/>
                          </a:solidFill>
                          <a:effectLst/>
                          <a:latin typeface="Poppins"/>
                        </a:rPr>
                        <a:t>Trustee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err="1">
                          <a:solidFill>
                            <a:srgbClr val="000000"/>
                          </a:solidFill>
                          <a:effectLst/>
                          <a:latin typeface="Poppins"/>
                          <a:cs typeface="Poppins"/>
                        </a:rPr>
                        <a:t>FBNQuest</a:t>
                      </a:r>
                      <a:r>
                        <a:rPr lang="en-US" sz="1200" b="0" i="0" u="none" strike="noStrike">
                          <a:solidFill>
                            <a:srgbClr val="000000"/>
                          </a:solidFill>
                          <a:effectLst/>
                          <a:latin typeface="Poppins"/>
                          <a:cs typeface="Poppins"/>
                        </a:rPr>
                        <a:t> Trustees Nigeria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892704"/>
                  </a:ext>
                </a:extLst>
              </a:tr>
              <a:tr h="242200">
                <a:tc>
                  <a:txBody>
                    <a:bodyPr/>
                    <a:lstStyle/>
                    <a:p>
                      <a:pPr algn="l" rtl="0" fontAlgn="ctr"/>
                      <a:r>
                        <a:rPr lang="en-US" sz="1200" b="1" i="0" u="none" strike="noStrike">
                          <a:solidFill>
                            <a:srgbClr val="000000"/>
                          </a:solidFill>
                          <a:effectLst/>
                          <a:latin typeface="Poppins"/>
                        </a:rPr>
                        <a:t>Launch Date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1995</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353665"/>
                  </a:ext>
                </a:extLst>
              </a:tr>
              <a:tr h="242200">
                <a:tc>
                  <a:txBody>
                    <a:bodyPr/>
                    <a:lstStyle/>
                    <a:p>
                      <a:pPr algn="l" rtl="0" fontAlgn="ctr"/>
                      <a:r>
                        <a:rPr lang="en-US" sz="1200" b="1" i="0" u="none" strike="noStrike" err="1">
                          <a:solidFill>
                            <a:srgbClr val="000000"/>
                          </a:solidFill>
                          <a:effectLst/>
                          <a:latin typeface="Poppins"/>
                        </a:rPr>
                        <a:t>AuM</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200" b="0" i="0" u="none" strike="noStrike" kern="1200">
                          <a:solidFill>
                            <a:srgbClr val="000000"/>
                          </a:solidFill>
                          <a:effectLst/>
                          <a:latin typeface="Poppins"/>
                          <a:ea typeface="+mn-ea"/>
                          <a:cs typeface="Poppins"/>
                        </a:rPr>
                        <a:t> ₦7.19Billion</a:t>
                      </a:r>
                      <a:endParaRPr lang="en-US"/>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068806"/>
                  </a:ext>
                </a:extLst>
              </a:tr>
              <a:tr h="354926">
                <a:tc>
                  <a:txBody>
                    <a:bodyPr/>
                    <a:lstStyle/>
                    <a:p>
                      <a:pPr algn="l" rtl="0" fontAlgn="ctr"/>
                      <a:r>
                        <a:rPr lang="en-US" sz="1200" b="1" i="0" u="none" strike="noStrike">
                          <a:solidFill>
                            <a:srgbClr val="000000"/>
                          </a:solidFill>
                          <a:effectLst/>
                          <a:latin typeface="Poppins"/>
                        </a:rPr>
                        <a:t>Annual Expense Ratio  (YtD)</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Poppins"/>
                          <a:cs typeface="Poppins"/>
                        </a:rPr>
                        <a:t> 2.18%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838939"/>
                  </a:ext>
                </a:extLst>
              </a:tr>
              <a:tr h="242200">
                <a:tc>
                  <a:txBody>
                    <a:bodyPr/>
                    <a:lstStyle/>
                    <a:p>
                      <a:pPr algn="l" rtl="0" fontAlgn="ctr"/>
                      <a:r>
                        <a:rPr lang="en-US" sz="1200" b="1" i="0" u="none" strike="noStrike">
                          <a:solidFill>
                            <a:srgbClr val="000000"/>
                          </a:solidFill>
                          <a:effectLst/>
                          <a:latin typeface="Poppins"/>
                        </a:rPr>
                        <a:t>Min Initial Investment </a:t>
                      </a:r>
                      <a:endParaRPr lang="en-US" sz="1200" b="1" i="0" u="none" strike="noStrike">
                        <a:solidFill>
                          <a:srgbClr val="000000"/>
                        </a:solidFill>
                        <a:effectLst/>
                        <a:latin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kern="1200">
                          <a:solidFill>
                            <a:srgbClr val="000000"/>
                          </a:solidFill>
                          <a:effectLst/>
                          <a:latin typeface="Poppins"/>
                          <a:ea typeface="+mn-ea"/>
                          <a:cs typeface="Poppins"/>
                        </a:rPr>
                        <a:t> ₦10,000.00</a:t>
                      </a:r>
                      <a:endParaRPr lang="en-US" sz="1200" b="0" i="0" u="none" strike="noStrike">
                        <a:solidFill>
                          <a:srgbClr val="000000"/>
                        </a:solidFill>
                        <a:effectLst/>
                        <a:latin typeface="Poppins"/>
                        <a:cs typeface="Poppin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783624"/>
                  </a:ext>
                </a:extLst>
              </a:tr>
              <a:tr h="242200">
                <a:tc>
                  <a:txBody>
                    <a:bodyPr/>
                    <a:lstStyle/>
                    <a:p>
                      <a:pPr algn="l" rtl="0" fontAlgn="ctr"/>
                      <a:r>
                        <a:rPr lang="en-US" sz="1200" b="1" i="0" u="none" strike="noStrike">
                          <a:solidFill>
                            <a:srgbClr val="000000"/>
                          </a:solidFill>
                          <a:effectLst/>
                          <a:latin typeface="Poppins"/>
                        </a:rPr>
                        <a:t>Management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200" b="0" i="0" u="none" strike="noStrike">
                          <a:solidFill>
                            <a:srgbClr val="000000"/>
                          </a:solidFill>
                          <a:effectLst/>
                          <a:latin typeface="Poppins"/>
                          <a:cs typeface="Poppins"/>
                        </a:rPr>
                        <a:t> 1.5% of Net Asset Value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741981"/>
                  </a:ext>
                </a:extLst>
              </a:tr>
              <a:tr h="354926">
                <a:tc>
                  <a:txBody>
                    <a:bodyPr/>
                    <a:lstStyle/>
                    <a:p>
                      <a:pPr algn="l" rtl="0" fontAlgn="ctr"/>
                      <a:r>
                        <a:rPr lang="en-US" sz="1200" b="1" i="0" u="none" strike="noStrike">
                          <a:solidFill>
                            <a:srgbClr val="000000"/>
                          </a:solidFill>
                          <a:effectLst/>
                          <a:latin typeface="Poppins"/>
                        </a:rPr>
                        <a:t>Incentive Fee</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Maximum of 15% of excess returns above </a:t>
                      </a:r>
                      <a:endParaRPr lang="en-US" sz="1200" b="0" i="0" u="none" strike="noStrike">
                        <a:solidFill>
                          <a:srgbClr val="000000"/>
                        </a:solidFill>
                        <a:effectLst/>
                        <a:latin typeface="Poppins" panose="00000500000000000000" pitchFamily="2" charset="0"/>
                        <a:cs typeface="Poppins" panose="00000500000000000000" pitchFamily="2" charset="0"/>
                      </a:endParaRPr>
                    </a:p>
                    <a:p>
                      <a:pPr algn="l" rtl="0" fontAlgn="ctr"/>
                      <a:r>
                        <a:rPr lang="en-US" sz="1200" b="0" i="0" u="none" strike="noStrike">
                          <a:solidFill>
                            <a:srgbClr val="000000"/>
                          </a:solidFill>
                          <a:effectLst/>
                          <a:latin typeface="Poppins"/>
                          <a:cs typeface="Poppins"/>
                        </a:rPr>
                        <a:t> benchmark</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056114"/>
                  </a:ext>
                </a:extLst>
              </a:tr>
              <a:tr h="290639">
                <a:tc>
                  <a:txBody>
                    <a:bodyPr/>
                    <a:lstStyle/>
                    <a:p>
                      <a:pPr algn="l" rtl="0" fontAlgn="ctr"/>
                      <a:r>
                        <a:rPr lang="en-US" sz="1200" b="1" i="0" u="none" strike="noStrike">
                          <a:solidFill>
                            <a:srgbClr val="000000"/>
                          </a:solidFill>
                          <a:effectLst/>
                          <a:latin typeface="Poppins"/>
                        </a:rPr>
                        <a:t>Asset Allocation</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Equity (40%-60%): Fixed Income (40%-60%)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7858996"/>
                  </a:ext>
                </a:extLst>
              </a:tr>
              <a:tr h="290639">
                <a:tc>
                  <a:txBody>
                    <a:bodyPr/>
                    <a:lstStyle/>
                    <a:p>
                      <a:pPr algn="l" rtl="0" fontAlgn="ctr"/>
                      <a:r>
                        <a:rPr lang="en-US" sz="1200" b="1" i="0" u="none" strike="noStrike">
                          <a:solidFill>
                            <a:srgbClr val="000000"/>
                          </a:solidFill>
                          <a:effectLst/>
                          <a:latin typeface="Poppins"/>
                        </a:rPr>
                        <a:t> Risk Profile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Poppins"/>
                          <a:cs typeface="Poppins"/>
                        </a:rPr>
                        <a:t> Moderate </a:t>
                      </a:r>
                      <a:endParaRPr lang="en-US" sz="1200" b="0" i="0" u="none" strike="noStrike">
                        <a:solidFill>
                          <a:srgbClr val="000000"/>
                        </a:solidFill>
                        <a:effectLst/>
                        <a:latin typeface="Poppins" panose="00000500000000000000" pitchFamily="2" charset="0"/>
                        <a:cs typeface="Poppins" panose="00000500000000000000" pitchFamily="2" charset="0"/>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320725"/>
                  </a:ext>
                </a:extLst>
              </a:tr>
            </a:tbl>
          </a:graphicData>
        </a:graphic>
      </p:graphicFrame>
      <p:sp>
        <p:nvSpPr>
          <p:cNvPr id="4" name="TextBox 3">
            <a:extLst>
              <a:ext uri="{FF2B5EF4-FFF2-40B4-BE49-F238E27FC236}">
                <a16:creationId xmlns:a16="http://schemas.microsoft.com/office/drawing/2014/main" id="{1D54D04C-F3A1-CA38-7729-56629B19FC74}"/>
              </a:ext>
            </a:extLst>
          </p:cNvPr>
          <p:cNvSpPr txBox="1"/>
          <p:nvPr/>
        </p:nvSpPr>
        <p:spPr>
          <a:xfrm>
            <a:off x="458409" y="754612"/>
            <a:ext cx="5451503" cy="1174168"/>
          </a:xfrm>
          <a:prstGeom prst="rect">
            <a:avLst/>
          </a:prstGeom>
          <a:noFill/>
        </p:spPr>
        <p:txBody>
          <a:bodyPr wrap="square" rtlCol="0">
            <a:spAutoFit/>
          </a:bodyPr>
          <a:lstStyle/>
          <a:p>
            <a:pPr algn="just">
              <a:lnSpc>
                <a:spcPct val="150000"/>
              </a:lnSpc>
            </a:pPr>
            <a:r>
              <a:rPr lang="en-US" sz="1200" b="1">
                <a:latin typeface="Poppins" panose="00000500000000000000" pitchFamily="2" charset="0"/>
                <a:cs typeface="Poppins" panose="00000500000000000000" pitchFamily="2" charset="0"/>
              </a:rPr>
              <a:t>Fund Purpose</a:t>
            </a:r>
            <a:r>
              <a:rPr lang="en-US" sz="1200">
                <a:latin typeface="Poppins" panose="00000500000000000000" pitchFamily="2" charset="0"/>
                <a:cs typeface="Poppins" panose="00000500000000000000" pitchFamily="2" charset="0"/>
              </a:rPr>
              <a:t>: </a:t>
            </a:r>
          </a:p>
          <a:p>
            <a:pPr marL="171450" marR="0" lvl="0" indent="-171450" algn="just" defTabSz="457200" rtl="0" eaLnBrk="1" fontAlgn="auto" latinLnBrk="0" hangingPunct="1">
              <a:lnSpc>
                <a:spcPct val="150000"/>
              </a:lnSpc>
              <a:spcBef>
                <a:spcPts val="0"/>
              </a:spcBef>
              <a:spcAft>
                <a:spcPts val="0"/>
              </a:spcAft>
              <a:buClr>
                <a:srgbClr val="8C2351"/>
              </a:buClr>
              <a:buSzTx/>
              <a:buFont typeface="Wingdings" panose="05000000000000000000" pitchFamily="2" charset="2"/>
              <a:buChar char="v"/>
              <a:tabLst/>
              <a:defRPr/>
            </a:pPr>
            <a:r>
              <a:rPr kumimoji="0" lang="en-US" sz="1200" b="0"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rPr>
              <a:t>The mix of assets in the Fund is aimed at providing long term capital growth opportunities for investors with a medium risk tolerance.</a:t>
            </a:r>
            <a:endParaRPr kumimoji="0" lang="en-CA" sz="1200" b="0" i="0" u="none" strike="noStrike" kern="1200" cap="none" spc="0" normalizeH="0" baseline="0" noProof="0">
              <a:ln>
                <a:noFill/>
              </a:ln>
              <a:effectLst/>
              <a:uLnTx/>
              <a:uFillTx/>
              <a:latin typeface="Poppins" panose="00000500000000000000" pitchFamily="2" charset="0"/>
              <a:ea typeface="Baskerville" panose="02020502070401020303" pitchFamily="18" charset="0"/>
              <a:cs typeface="Poppins" panose="00000500000000000000" pitchFamily="2" charset="0"/>
            </a:endParaRPr>
          </a:p>
        </p:txBody>
      </p:sp>
      <p:sp>
        <p:nvSpPr>
          <p:cNvPr id="5" name="TextBox 4">
            <a:extLst>
              <a:ext uri="{FF2B5EF4-FFF2-40B4-BE49-F238E27FC236}">
                <a16:creationId xmlns:a16="http://schemas.microsoft.com/office/drawing/2014/main" id="{8E0FDF98-4B05-28FD-9FAD-D5C785B1257E}"/>
              </a:ext>
            </a:extLst>
          </p:cNvPr>
          <p:cNvSpPr txBox="1"/>
          <p:nvPr/>
        </p:nvSpPr>
        <p:spPr>
          <a:xfrm>
            <a:off x="448885" y="1792622"/>
            <a:ext cx="5451502" cy="2559162"/>
          </a:xfrm>
          <a:prstGeom prst="rect">
            <a:avLst/>
          </a:prstGeom>
          <a:noFill/>
        </p:spPr>
        <p:txBody>
          <a:bodyPr wrap="square" rtlCol="0">
            <a:spAutoFit/>
          </a:bodyPr>
          <a:lstStyle/>
          <a:p>
            <a:pPr algn="just">
              <a:lnSpc>
                <a:spcPct val="150000"/>
              </a:lnSpc>
            </a:pPr>
            <a:r>
              <a:rPr lang="en-US" sz="1200" b="1">
                <a:latin typeface="Poppins" panose="00000500000000000000" pitchFamily="2" charset="0"/>
                <a:cs typeface="Poppins" panose="00000500000000000000" pitchFamily="2" charset="0"/>
              </a:rPr>
              <a:t>Investment Approach</a:t>
            </a:r>
            <a:r>
              <a:rPr lang="en-US" sz="1200">
                <a:latin typeface="Poppins" panose="00000500000000000000" pitchFamily="2" charset="0"/>
                <a:cs typeface="Poppins" panose="00000500000000000000" pitchFamily="2" charset="0"/>
              </a:rPr>
              <a:t>:</a:t>
            </a:r>
          </a:p>
          <a:p>
            <a:pPr marL="139300" indent="-139300" algn="just">
              <a:lnSpc>
                <a:spcPct val="150000"/>
              </a:lnSpc>
              <a:buClr>
                <a:srgbClr val="A41857"/>
              </a:buClr>
              <a:buFont typeface="Wingdings" panose="05000000000000000000" pitchFamily="2" charset="2"/>
              <a:buChar char="v"/>
            </a:pPr>
            <a:r>
              <a:rPr lang="en-US" sz="1200">
                <a:latin typeface="Poppins" panose="00000500000000000000" pitchFamily="2" charset="0"/>
                <a:cs typeface="Poppins" panose="00000500000000000000" pitchFamily="2" charset="0"/>
              </a:rPr>
              <a:t>The ARM Discovery Balance Fund is an open-ended fund that invests in equities on the Nigerian Stock Exchange and domestic fixed income securities.</a:t>
            </a:r>
          </a:p>
          <a:p>
            <a:pPr marL="139065" indent="-139065" algn="just">
              <a:lnSpc>
                <a:spcPct val="150000"/>
              </a:lnSpc>
              <a:buClr>
                <a:srgbClr val="A41857"/>
              </a:buClr>
              <a:buFont typeface="Wingdings" panose="05000000000000000000" pitchFamily="2" charset="2"/>
              <a:buChar char="v"/>
            </a:pPr>
            <a:r>
              <a:rPr lang="en-US" sz="1200">
                <a:latin typeface="Poppins"/>
                <a:ea typeface="ＭＳ Ｐゴシック"/>
                <a:cs typeface="Poppins"/>
              </a:rPr>
              <a:t>A top-down approach is used in the variable and non-variable income assets selection into the Fund.</a:t>
            </a:r>
            <a:endParaRPr lang="en-US" sz="1000">
              <a:latin typeface="Poppins"/>
              <a:ea typeface="ＭＳ Ｐゴシック"/>
              <a:cs typeface="Poppins"/>
            </a:endParaRPr>
          </a:p>
          <a:p>
            <a:pPr marL="139065" marR="0" lvl="0" indent="-139065" algn="just" defTabSz="914400" rtl="0" eaLnBrk="0" fontAlgn="base" latinLnBrk="0" hangingPunct="0">
              <a:lnSpc>
                <a:spcPct val="150000"/>
              </a:lnSpc>
              <a:spcBef>
                <a:spcPct val="0"/>
              </a:spcBef>
              <a:spcAft>
                <a:spcPct val="0"/>
              </a:spcAft>
              <a:buClr>
                <a:srgbClr val="A41857"/>
              </a:buClr>
              <a:buSzTx/>
              <a:buFont typeface="Wingdings" panose="05000000000000000000" pitchFamily="2" charset="2"/>
              <a:buChar char="v"/>
              <a:tabLst/>
              <a:defRPr/>
            </a:pPr>
            <a:r>
              <a:rPr kumimoji="0" lang="en-US" sz="1200" b="0" i="0" u="none" strike="noStrike" kern="1200" cap="none" spc="0" normalizeH="0" baseline="0" noProof="0">
                <a:ln>
                  <a:noFill/>
                </a:ln>
                <a:solidFill>
                  <a:prstClr val="black"/>
                </a:solidFill>
                <a:effectLst/>
                <a:uLnTx/>
                <a:uFillTx/>
                <a:latin typeface="Poppins"/>
                <a:ea typeface="ＭＳ Ｐゴシック"/>
                <a:cs typeface="Poppins"/>
              </a:rPr>
              <a:t>The Fund is constituted by a trust deed and duly authorized and registered in Nigeria as a unit trust scheme under the Investments &amp; Securities Act 1990. </a:t>
            </a:r>
          </a:p>
        </p:txBody>
      </p:sp>
      <p:graphicFrame>
        <p:nvGraphicFramePr>
          <p:cNvPr id="13" name="Table 3">
            <a:extLst>
              <a:ext uri="{FF2B5EF4-FFF2-40B4-BE49-F238E27FC236}">
                <a16:creationId xmlns:a16="http://schemas.microsoft.com/office/drawing/2014/main" id="{0EFB4118-44BC-3989-AAD8-B55685D14B27}"/>
              </a:ext>
            </a:extLst>
          </p:cNvPr>
          <p:cNvGraphicFramePr>
            <a:graphicFrameLocks noGrp="1" noChangeAspect="1"/>
          </p:cNvGraphicFramePr>
          <p:nvPr>
            <p:extLst>
              <p:ext uri="{D42A27DB-BD31-4B8C-83A1-F6EECF244321}">
                <p14:modId xmlns:p14="http://schemas.microsoft.com/office/powerpoint/2010/main" val="3703755876"/>
              </p:ext>
            </p:extLst>
          </p:nvPr>
        </p:nvGraphicFramePr>
        <p:xfrm>
          <a:off x="460078" y="4646865"/>
          <a:ext cx="5372831" cy="1404517"/>
        </p:xfrm>
        <a:graphic>
          <a:graphicData uri="http://schemas.openxmlformats.org/drawingml/2006/table">
            <a:tbl>
              <a:tblPr bandRow="1">
                <a:tableStyleId>{5C22544A-7EE6-4342-B048-85BDC9FD1C3A}</a:tableStyleId>
              </a:tblPr>
              <a:tblGrid>
                <a:gridCol w="1987700">
                  <a:extLst>
                    <a:ext uri="{9D8B030D-6E8A-4147-A177-3AD203B41FA5}">
                      <a16:colId xmlns:a16="http://schemas.microsoft.com/office/drawing/2014/main" val="2630858343"/>
                    </a:ext>
                  </a:extLst>
                </a:gridCol>
                <a:gridCol w="1726703">
                  <a:extLst>
                    <a:ext uri="{9D8B030D-6E8A-4147-A177-3AD203B41FA5}">
                      <a16:colId xmlns:a16="http://schemas.microsoft.com/office/drawing/2014/main" val="1747684280"/>
                    </a:ext>
                  </a:extLst>
                </a:gridCol>
                <a:gridCol w="1658428">
                  <a:extLst>
                    <a:ext uri="{9D8B030D-6E8A-4147-A177-3AD203B41FA5}">
                      <a16:colId xmlns:a16="http://schemas.microsoft.com/office/drawing/2014/main" val="3127245772"/>
                    </a:ext>
                  </a:extLst>
                </a:gridCol>
              </a:tblGrid>
              <a:tr h="258541">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Sector Exposures</a:t>
                      </a:r>
                    </a:p>
                  </a:txBody>
                  <a:tcPr marL="73560" marR="73560" marT="33146" marB="33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219467">
                <a:tc>
                  <a:txBody>
                    <a:bodyPr/>
                    <a:lstStyle/>
                    <a:p>
                      <a:pPr algn="l"/>
                      <a:r>
                        <a:rPr lang="en-US" sz="1200">
                          <a:latin typeface="Poppins"/>
                          <a:cs typeface="Poppins"/>
                        </a:rPr>
                        <a:t>SECTOR</a:t>
                      </a:r>
                    </a:p>
                  </a:txBody>
                  <a:tcPr marL="56491" marR="56491" marT="29100" marB="29100"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56491" marR="56491" marT="29100" marB="29100"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56491" marR="56491" marT="29100" marB="2910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301632">
                <a:tc>
                  <a:txBody>
                    <a:bodyPr/>
                    <a:lstStyle/>
                    <a:p>
                      <a:pPr lvl="0">
                        <a:buNone/>
                      </a:pPr>
                      <a:r>
                        <a:rPr lang="en-US" sz="1200" b="0" i="0" u="none" strike="noStrike" noProof="0">
                          <a:solidFill>
                            <a:srgbClr val="000000"/>
                          </a:solidFill>
                          <a:latin typeface="Poppins"/>
                        </a:rPr>
                        <a:t>Industrials</a:t>
                      </a:r>
                      <a:endParaRPr lang="en-US" sz="1200">
                        <a:latin typeface="Poppins"/>
                        <a:cs typeface="Poppins"/>
                      </a:endParaRP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21%</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 </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301632">
                <a:tc>
                  <a:txBody>
                    <a:bodyPr/>
                    <a:lstStyle/>
                    <a:p>
                      <a:pPr lvl="0" algn="l">
                        <a:lnSpc>
                          <a:spcPct val="100000"/>
                        </a:lnSpc>
                        <a:spcBef>
                          <a:spcPts val="0"/>
                        </a:spcBef>
                        <a:spcAft>
                          <a:spcPts val="0"/>
                        </a:spcAft>
                        <a:buNone/>
                      </a:pPr>
                      <a:r>
                        <a:rPr lang="en-US" sz="1200" b="0" i="0" u="none" strike="noStrike" noProof="0">
                          <a:solidFill>
                            <a:srgbClr val="000000"/>
                          </a:solidFill>
                          <a:latin typeface="Poppins"/>
                        </a:rPr>
                        <a:t>Consumer Goods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7%</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301632">
                <a:tc>
                  <a:txBody>
                    <a:bodyPr/>
                    <a:lstStyle/>
                    <a:p>
                      <a:pPr lvl="0" algn="l">
                        <a:lnSpc>
                          <a:spcPct val="100000"/>
                        </a:lnSpc>
                        <a:spcBef>
                          <a:spcPts val="0"/>
                        </a:spcBef>
                        <a:spcAft>
                          <a:spcPts val="0"/>
                        </a:spcAft>
                        <a:buNone/>
                      </a:pPr>
                      <a:r>
                        <a:rPr lang="en-US" sz="1200" b="0" i="0" u="none" strike="noStrike" noProof="0">
                          <a:solidFill>
                            <a:srgbClr val="000000"/>
                          </a:solidFill>
                          <a:latin typeface="Poppins"/>
                        </a:rPr>
                        <a:t>Telecoms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7%</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graphicFrame>
        <p:nvGraphicFramePr>
          <p:cNvPr id="14" name="Table 3">
            <a:extLst>
              <a:ext uri="{FF2B5EF4-FFF2-40B4-BE49-F238E27FC236}">
                <a16:creationId xmlns:a16="http://schemas.microsoft.com/office/drawing/2014/main" id="{8D186960-E6BD-6EBE-1FC0-1C50FCCF6A2B}"/>
              </a:ext>
            </a:extLst>
          </p:cNvPr>
          <p:cNvGraphicFramePr>
            <a:graphicFrameLocks noGrp="1"/>
          </p:cNvGraphicFramePr>
          <p:nvPr>
            <p:extLst>
              <p:ext uri="{D42A27DB-BD31-4B8C-83A1-F6EECF244321}">
                <p14:modId xmlns:p14="http://schemas.microsoft.com/office/powerpoint/2010/main" val="1794679699"/>
              </p:ext>
            </p:extLst>
          </p:nvPr>
        </p:nvGraphicFramePr>
        <p:xfrm>
          <a:off x="5986913" y="4643346"/>
          <a:ext cx="5881034" cy="1398142"/>
        </p:xfrm>
        <a:graphic>
          <a:graphicData uri="http://schemas.openxmlformats.org/drawingml/2006/table">
            <a:tbl>
              <a:tblPr bandRow="1">
                <a:tableStyleId>{5C22544A-7EE6-4342-B048-85BDC9FD1C3A}</a:tableStyleId>
              </a:tblPr>
              <a:tblGrid>
                <a:gridCol w="2054588">
                  <a:extLst>
                    <a:ext uri="{9D8B030D-6E8A-4147-A177-3AD203B41FA5}">
                      <a16:colId xmlns:a16="http://schemas.microsoft.com/office/drawing/2014/main" val="2630858343"/>
                    </a:ext>
                  </a:extLst>
                </a:gridCol>
                <a:gridCol w="1666106">
                  <a:extLst>
                    <a:ext uri="{9D8B030D-6E8A-4147-A177-3AD203B41FA5}">
                      <a16:colId xmlns:a16="http://schemas.microsoft.com/office/drawing/2014/main" val="1747684280"/>
                    </a:ext>
                  </a:extLst>
                </a:gridCol>
                <a:gridCol w="2160340">
                  <a:extLst>
                    <a:ext uri="{9D8B030D-6E8A-4147-A177-3AD203B41FA5}">
                      <a16:colId xmlns:a16="http://schemas.microsoft.com/office/drawing/2014/main" val="3127245772"/>
                    </a:ext>
                  </a:extLst>
                </a:gridCol>
              </a:tblGrid>
              <a:tr h="264190">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a:cs typeface="Poppins"/>
                        </a:rPr>
                        <a:t>Top 3 Equity Exposures</a:t>
                      </a:r>
                    </a:p>
                  </a:txBody>
                  <a:tcPr marL="73560" marR="73560" marT="33146" marB="33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86705B"/>
                      </a:solidFill>
                      <a:prstDash val="solid"/>
                      <a:round/>
                      <a:headEnd type="none" w="med" len="med"/>
                      <a:tailEnd type="none" w="med" len="med"/>
                    </a:lnB>
                    <a:solidFill>
                      <a:srgbClr val="A12057"/>
                    </a:solidFill>
                  </a:tcPr>
                </a:tc>
                <a:tc hMerge="1">
                  <a:txBody>
                    <a:bodyPr/>
                    <a:lstStyle/>
                    <a:p>
                      <a:endParaRPr lang="en-US"/>
                    </a:p>
                  </a:txBody>
                  <a:tcPr/>
                </a:tc>
                <a:tc hMerge="1">
                  <a:txBody>
                    <a:bodyPr/>
                    <a:lstStyle/>
                    <a:p>
                      <a:pPr algn="ctr"/>
                      <a:endParaRPr lang="en-US" sz="1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mpd="sng">
                      <a:noFill/>
                    </a:lnB>
                    <a:solidFill>
                      <a:srgbClr val="A12057"/>
                    </a:solidFill>
                  </a:tcPr>
                </a:tc>
                <a:extLst>
                  <a:ext uri="{0D108BD9-81ED-4DB2-BD59-A6C34878D82A}">
                    <a16:rowId xmlns:a16="http://schemas.microsoft.com/office/drawing/2014/main" val="3372127188"/>
                  </a:ext>
                </a:extLst>
              </a:tr>
              <a:tr h="186422">
                <a:tc>
                  <a:txBody>
                    <a:bodyPr/>
                    <a:lstStyle/>
                    <a:p>
                      <a:pPr algn="l"/>
                      <a:r>
                        <a:rPr lang="en-US" sz="1200">
                          <a:latin typeface="Poppins"/>
                          <a:cs typeface="Poppins"/>
                        </a:rPr>
                        <a:t>SECTOR</a:t>
                      </a:r>
                    </a:p>
                  </a:txBody>
                  <a:tcPr marL="71622" marR="71622" marT="35811" marB="35811" anchor="ctr">
                    <a:lnL w="12700" cap="flat" cmpd="sng" algn="ctr">
                      <a:solidFill>
                        <a:schemeClr val="tx1"/>
                      </a:solidFill>
                      <a:prstDash val="solid"/>
                      <a:round/>
                      <a:headEnd type="none" w="med" len="med"/>
                      <a:tailEnd type="none" w="med" len="med"/>
                    </a:lnL>
                    <a:lnR w="12700" cmpd="sng">
                      <a:noFill/>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PORTFOLIO WEIGHT</a:t>
                      </a:r>
                    </a:p>
                  </a:txBody>
                  <a:tcPr marL="71622" marR="71622" marT="35811" marB="35811" anchor="ctr">
                    <a:lnL w="12700" cmpd="sng">
                      <a:noFill/>
                    </a:lnL>
                    <a:lnR w="12700" cap="flat" cmpd="sng" algn="ctr">
                      <a:no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tc>
                  <a:txBody>
                    <a:bodyPr/>
                    <a:lstStyle/>
                    <a:p>
                      <a:pPr algn="ctr"/>
                      <a:r>
                        <a:rPr lang="en-US" sz="1200">
                          <a:latin typeface="Poppins"/>
                          <a:cs typeface="Poppins"/>
                        </a:rPr>
                        <a:t>RELATIVE WEIGHTING</a:t>
                      </a:r>
                    </a:p>
                  </a:txBody>
                  <a:tcPr marL="71622" marR="71622" marT="35811" marB="35811"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6705B"/>
                      </a:solidFill>
                      <a:prstDash val="solid"/>
                      <a:round/>
                      <a:headEnd type="none" w="med" len="med"/>
                      <a:tailEnd type="none" w="med" len="med"/>
                    </a:lnB>
                    <a:lnTlToBr w="12700" cmpd="sng">
                      <a:noFill/>
                      <a:prstDash val="solid"/>
                    </a:lnTlToBr>
                    <a:lnBlToTr w="12700" cmpd="sng">
                      <a:noFill/>
                      <a:prstDash val="solid"/>
                    </a:lnBlToTr>
                    <a:solidFill>
                      <a:srgbClr val="BAAA95"/>
                    </a:solidFill>
                  </a:tcPr>
                </a:tc>
                <a:extLst>
                  <a:ext uri="{0D108BD9-81ED-4DB2-BD59-A6C34878D82A}">
                    <a16:rowId xmlns:a16="http://schemas.microsoft.com/office/drawing/2014/main" val="413476082"/>
                  </a:ext>
                </a:extLst>
              </a:tr>
              <a:tr h="293150">
                <a:tc>
                  <a:txBody>
                    <a:bodyPr/>
                    <a:lstStyle/>
                    <a:p>
                      <a:r>
                        <a:rPr lang="en-US" sz="1200">
                          <a:latin typeface="Poppins"/>
                          <a:cs typeface="Poppins"/>
                        </a:rPr>
                        <a:t>DANGCEM</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13%</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39566136"/>
                  </a:ext>
                </a:extLst>
              </a:tr>
              <a:tr h="293150">
                <a:tc>
                  <a:txBody>
                    <a:bodyPr/>
                    <a:lstStyle/>
                    <a:p>
                      <a:r>
                        <a:rPr lang="en-US" sz="1200">
                          <a:latin typeface="Poppins"/>
                          <a:cs typeface="Poppins"/>
                        </a:rPr>
                        <a:t>BUACEMENT</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6%</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OVERWEIGHT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3315985077"/>
                  </a:ext>
                </a:extLst>
              </a:tr>
              <a:tr h="293150">
                <a:tc>
                  <a:txBody>
                    <a:bodyPr/>
                    <a:lstStyle/>
                    <a:p>
                      <a:r>
                        <a:rPr lang="en-US" sz="1200">
                          <a:latin typeface="Poppins"/>
                          <a:cs typeface="Poppins"/>
                        </a:rPr>
                        <a:t>BUAFOODS</a:t>
                      </a:r>
                    </a:p>
                  </a:txBody>
                  <a:tcPr anchor="ctr">
                    <a:lnL w="12700" cap="flat" cmpd="sng" algn="ctr">
                      <a:solidFill>
                        <a:schemeClr val="tx1"/>
                      </a:solidFill>
                      <a:prstDash val="solid"/>
                      <a:round/>
                      <a:headEnd type="none" w="med" len="med"/>
                      <a:tailEnd type="none" w="med" len="med"/>
                    </a:lnL>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5%</a:t>
                      </a:r>
                    </a:p>
                  </a:txBody>
                  <a:tcPr anchor="ct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tc>
                  <a:txBody>
                    <a:bodyPr/>
                    <a:lstStyle/>
                    <a:p>
                      <a:pPr algn="ctr"/>
                      <a:r>
                        <a:rPr lang="en-US" sz="1200">
                          <a:latin typeface="Poppins"/>
                          <a:cs typeface="Poppins"/>
                        </a:rPr>
                        <a:t>UNDERWEIGHT</a:t>
                      </a:r>
                    </a:p>
                  </a:txBody>
                  <a:tcPr anchor="ctr">
                    <a:lnR w="12700" cap="flat" cmpd="sng" algn="ctr">
                      <a:solidFill>
                        <a:schemeClr val="tx1"/>
                      </a:solidFill>
                      <a:prstDash val="solid"/>
                      <a:round/>
                      <a:headEnd type="none" w="med" len="med"/>
                      <a:tailEnd type="none" w="med" len="med"/>
                    </a:lnR>
                    <a:lnT w="12700" cap="flat" cmpd="sng" algn="ctr">
                      <a:solidFill>
                        <a:srgbClr val="86705B"/>
                      </a:solidFill>
                      <a:prstDash val="solid"/>
                      <a:round/>
                      <a:headEnd type="none" w="med" len="med"/>
                      <a:tailEnd type="none" w="med" len="med"/>
                    </a:lnT>
                    <a:lnB w="12700" cap="flat" cmpd="sng" algn="ctr">
                      <a:solidFill>
                        <a:srgbClr val="86705B"/>
                      </a:solidFill>
                      <a:prstDash val="solid"/>
                      <a:round/>
                      <a:headEnd type="none" w="med" len="med"/>
                      <a:tailEnd type="none" w="med" len="med"/>
                    </a:lnB>
                    <a:noFill/>
                  </a:tcPr>
                </a:tc>
                <a:extLst>
                  <a:ext uri="{0D108BD9-81ED-4DB2-BD59-A6C34878D82A}">
                    <a16:rowId xmlns:a16="http://schemas.microsoft.com/office/drawing/2014/main" val="2927535574"/>
                  </a:ext>
                </a:extLst>
              </a:tr>
            </a:tbl>
          </a:graphicData>
        </a:graphic>
      </p:graphicFrame>
    </p:spTree>
    <p:extLst>
      <p:ext uri="{BB962C8B-B14F-4D97-AF65-F5344CB8AC3E}">
        <p14:creationId xmlns:p14="http://schemas.microsoft.com/office/powerpoint/2010/main" val="385618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E9E58-1B21-3E4F-B80C-5DFB048AD5E1}"/>
              </a:ext>
            </a:extLst>
          </p:cNvPr>
          <p:cNvSpPr>
            <a:spLocks noGrp="1"/>
          </p:cNvSpPr>
          <p:nvPr>
            <p:ph type="body" sz="quarter" idx="11"/>
          </p:nvPr>
        </p:nvSpPr>
        <p:spPr/>
        <p:txBody>
          <a:bodyPr>
            <a:normAutofit/>
          </a:bodyPr>
          <a:lstStyle/>
          <a:p>
            <a:r>
              <a:rPr lang="en-US" b="1">
                <a:latin typeface="Poppins SemiBold"/>
                <a:cs typeface="Poppins SemiBold"/>
              </a:rPr>
              <a:t>DISCOVERY BALANCE FUND </a:t>
            </a:r>
            <a:endParaRPr lang="en-US" sz="1400" b="1">
              <a:latin typeface="Poppins SemiBold"/>
              <a:cs typeface="Poppins SemiBold"/>
            </a:endParaRPr>
          </a:p>
        </p:txBody>
      </p:sp>
      <p:sp>
        <p:nvSpPr>
          <p:cNvPr id="3" name="Slide Number Placeholder 2">
            <a:extLst>
              <a:ext uri="{FF2B5EF4-FFF2-40B4-BE49-F238E27FC236}">
                <a16:creationId xmlns:a16="http://schemas.microsoft.com/office/drawing/2014/main" id="{55EC079F-AC01-FD47-B2ED-6F07064237C5}"/>
              </a:ext>
            </a:extLst>
          </p:cNvPr>
          <p:cNvSpPr>
            <a:spLocks noGrp="1"/>
          </p:cNvSpPr>
          <p:nvPr>
            <p:ph type="sldNum" sz="quarter" idx="4"/>
          </p:nvPr>
        </p:nvSpPr>
        <p:spPr/>
        <p:txBody>
          <a:bodyPr/>
          <a:lstStyle/>
          <a:p>
            <a:fld id="{770EB449-619F-7E46-8F97-3760B2E851D5}" type="slidenum">
              <a:rPr lang="en-NG" smtClean="0"/>
              <a:pPr/>
              <a:t>9</a:t>
            </a:fld>
            <a:endParaRPr lang="en-NG"/>
          </a:p>
        </p:txBody>
      </p:sp>
      <p:sp>
        <p:nvSpPr>
          <p:cNvPr id="4" name="TextBox 3">
            <a:extLst>
              <a:ext uri="{FF2B5EF4-FFF2-40B4-BE49-F238E27FC236}">
                <a16:creationId xmlns:a16="http://schemas.microsoft.com/office/drawing/2014/main" id="{0763E706-5A8F-CB8C-5848-CBA06C53035F}"/>
              </a:ext>
            </a:extLst>
          </p:cNvPr>
          <p:cNvSpPr txBox="1"/>
          <p:nvPr/>
        </p:nvSpPr>
        <p:spPr>
          <a:xfrm>
            <a:off x="10282266" y="4167781"/>
            <a:ext cx="2141415"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Asset Allocation</a:t>
            </a:r>
          </a:p>
        </p:txBody>
      </p:sp>
      <p:cxnSp>
        <p:nvCxnSpPr>
          <p:cNvPr id="5" name="Straight Connector 4">
            <a:extLst>
              <a:ext uri="{FF2B5EF4-FFF2-40B4-BE49-F238E27FC236}">
                <a16:creationId xmlns:a16="http://schemas.microsoft.com/office/drawing/2014/main" id="{C939378D-C44B-F694-94E7-E0D9C581BB56}"/>
              </a:ext>
            </a:extLst>
          </p:cNvPr>
          <p:cNvCxnSpPr>
            <a:cxnSpLocks/>
          </p:cNvCxnSpPr>
          <p:nvPr/>
        </p:nvCxnSpPr>
        <p:spPr>
          <a:xfrm>
            <a:off x="10224757" y="4369493"/>
            <a:ext cx="146125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ABA1C81B-06A0-53FE-3890-2644E055272C}"/>
              </a:ext>
            </a:extLst>
          </p:cNvPr>
          <p:cNvSpPr txBox="1">
            <a:spLocks/>
          </p:cNvSpPr>
          <p:nvPr/>
        </p:nvSpPr>
        <p:spPr>
          <a:xfrm>
            <a:off x="528895" y="797440"/>
            <a:ext cx="11282273" cy="342465"/>
          </a:xfrm>
          <a:prstGeom prst="rect">
            <a:avLst/>
          </a:prstGeom>
          <a:solidFill>
            <a:srgbClr val="A41857"/>
          </a:solidFill>
        </p:spPr>
        <p:txBody>
          <a:bodyPr vert="horz" lIns="74295" tIns="37148" rIns="74295" bIns="37148" rtlCol="0">
            <a:normAutofit/>
          </a:bodyPr>
          <a:lstStyle>
            <a:defPPr>
              <a:defRPr lang="en-US"/>
            </a:defPPr>
            <a:lvl1pPr indent="0" algn="ctr" defTabSz="914400">
              <a:lnSpc>
                <a:spcPct val="90000"/>
              </a:lnSpc>
              <a:spcBef>
                <a:spcPts val="1000"/>
              </a:spcBef>
              <a:buFont typeface="Arial" panose="020B0604020202020204" pitchFamily="34" charset="0"/>
              <a:buNone/>
              <a:defRPr sz="2400" b="1">
                <a:solidFill>
                  <a:schemeClr val="bg1"/>
                </a:solidFill>
                <a:latin typeface="Poppins" panose="00000500000000000000" pitchFamily="2" charset="0"/>
                <a:cs typeface="Poppins" panose="00000500000000000000" pitchFamily="2"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endParaRPr lang="en-US" sz="1400"/>
          </a:p>
        </p:txBody>
      </p:sp>
      <p:grpSp>
        <p:nvGrpSpPr>
          <p:cNvPr id="12" name="Group 11">
            <a:extLst>
              <a:ext uri="{FF2B5EF4-FFF2-40B4-BE49-F238E27FC236}">
                <a16:creationId xmlns:a16="http://schemas.microsoft.com/office/drawing/2014/main" id="{E77E855C-E1A6-F897-F312-BE2AC353E19D}"/>
              </a:ext>
            </a:extLst>
          </p:cNvPr>
          <p:cNvGrpSpPr/>
          <p:nvPr/>
        </p:nvGrpSpPr>
        <p:grpSpPr>
          <a:xfrm>
            <a:off x="6697892" y="1200793"/>
            <a:ext cx="4835779" cy="276999"/>
            <a:chOff x="6203914" y="1233659"/>
            <a:chExt cx="4835779" cy="276999"/>
          </a:xfrm>
        </p:grpSpPr>
        <p:sp>
          <p:nvSpPr>
            <p:cNvPr id="16" name="TextBox 15">
              <a:extLst>
                <a:ext uri="{FF2B5EF4-FFF2-40B4-BE49-F238E27FC236}">
                  <a16:creationId xmlns:a16="http://schemas.microsoft.com/office/drawing/2014/main" id="{41A3BA3A-150E-C790-DE85-E58971DFD24E}"/>
                </a:ext>
              </a:extLst>
            </p:cNvPr>
            <p:cNvSpPr txBox="1"/>
            <p:nvPr/>
          </p:nvSpPr>
          <p:spPr>
            <a:xfrm>
              <a:off x="6203914" y="1233659"/>
              <a:ext cx="4835779" cy="276999"/>
            </a:xfrm>
            <a:prstGeom prst="rect">
              <a:avLst/>
            </a:prstGeom>
            <a:noFill/>
          </p:spPr>
          <p:txBody>
            <a:bodyPr wrap="square" rtlCol="0">
              <a:spAutoFit/>
            </a:bodyPr>
            <a:lstStyle/>
            <a:p>
              <a:r>
                <a:rPr lang="en-US" sz="1200" b="1">
                  <a:solidFill>
                    <a:srgbClr val="8C2351"/>
                  </a:solidFill>
                  <a:latin typeface="Poppins" panose="00000500000000000000" pitchFamily="2" charset="0"/>
                  <a:cs typeface="Poppins" panose="00000500000000000000" pitchFamily="2" charset="0"/>
                </a:rPr>
                <a:t>Growth of  N10,000 investment since 31/12/2020</a:t>
              </a:r>
            </a:p>
          </p:txBody>
        </p:sp>
        <p:cxnSp>
          <p:nvCxnSpPr>
            <p:cNvPr id="17" name="Straight Connector 16">
              <a:extLst>
                <a:ext uri="{FF2B5EF4-FFF2-40B4-BE49-F238E27FC236}">
                  <a16:creationId xmlns:a16="http://schemas.microsoft.com/office/drawing/2014/main" id="{328F78FA-6941-2A08-6099-C25526838CFE}"/>
                </a:ext>
              </a:extLst>
            </p:cNvPr>
            <p:cNvCxnSpPr>
              <a:cxnSpLocks/>
            </p:cNvCxnSpPr>
            <p:nvPr/>
          </p:nvCxnSpPr>
          <p:spPr>
            <a:xfrm>
              <a:off x="6283432" y="1510658"/>
              <a:ext cx="4197316"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95AB8C2A-9597-2325-07B6-E3961E5991A9}"/>
              </a:ext>
            </a:extLst>
          </p:cNvPr>
          <p:cNvSpPr txBox="1"/>
          <p:nvPr/>
        </p:nvSpPr>
        <p:spPr>
          <a:xfrm>
            <a:off x="438806" y="1218291"/>
            <a:ext cx="4438874" cy="276999"/>
          </a:xfrm>
          <a:prstGeom prst="rect">
            <a:avLst/>
          </a:prstGeom>
          <a:noFill/>
        </p:spPr>
        <p:txBody>
          <a:bodyPr wrap="square" rtlCol="0">
            <a:spAutoFit/>
          </a:bodyPr>
          <a:lstStyle/>
          <a:p>
            <a:r>
              <a:rPr kumimoji="0" lang="en-US" sz="1200" b="1" i="0" u="none" strike="noStrike" kern="1200" cap="none" spc="0" normalizeH="0" baseline="0" noProof="0">
                <a:ln>
                  <a:noFill/>
                </a:ln>
                <a:solidFill>
                  <a:srgbClr val="A41857"/>
                </a:solidFill>
                <a:effectLst/>
                <a:uLnTx/>
                <a:uFillTx/>
                <a:latin typeface="Poppins" panose="00000500000000000000" pitchFamily="2" charset="0"/>
                <a:ea typeface="ＭＳ Ｐゴシック" panose="020B0600070205080204" pitchFamily="34" charset="-128"/>
                <a:cs typeface="Poppins" panose="00000500000000000000" pitchFamily="2" charset="0"/>
              </a:rPr>
              <a:t>Fund Performance</a:t>
            </a:r>
            <a:endParaRPr lang="en-US" sz="1200" b="1">
              <a:solidFill>
                <a:srgbClr val="A41857"/>
              </a:solidFill>
              <a:latin typeface="Poppins" panose="00000500000000000000" pitchFamily="2" charset="0"/>
              <a:cs typeface="Poppins" panose="00000500000000000000" pitchFamily="2" charset="0"/>
            </a:endParaRPr>
          </a:p>
        </p:txBody>
      </p:sp>
      <p:cxnSp>
        <p:nvCxnSpPr>
          <p:cNvPr id="20" name="Straight Connector 19">
            <a:extLst>
              <a:ext uri="{FF2B5EF4-FFF2-40B4-BE49-F238E27FC236}">
                <a16:creationId xmlns:a16="http://schemas.microsoft.com/office/drawing/2014/main" id="{7A6B6012-A915-771A-BE9B-CF04A3292CA0}"/>
              </a:ext>
            </a:extLst>
          </p:cNvPr>
          <p:cNvCxnSpPr>
            <a:cxnSpLocks/>
          </p:cNvCxnSpPr>
          <p:nvPr/>
        </p:nvCxnSpPr>
        <p:spPr>
          <a:xfrm>
            <a:off x="535084" y="1457318"/>
            <a:ext cx="146847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FBD8D09C-0FA5-EE5E-3F74-1F502FFF1520}"/>
              </a:ext>
            </a:extLst>
          </p:cNvPr>
          <p:cNvGraphicFramePr>
            <a:graphicFrameLocks noGrp="1"/>
          </p:cNvGraphicFramePr>
          <p:nvPr>
            <p:extLst>
              <p:ext uri="{D42A27DB-BD31-4B8C-83A1-F6EECF244321}">
                <p14:modId xmlns:p14="http://schemas.microsoft.com/office/powerpoint/2010/main" val="2244419445"/>
              </p:ext>
            </p:extLst>
          </p:nvPr>
        </p:nvGraphicFramePr>
        <p:xfrm>
          <a:off x="6368672" y="4663274"/>
          <a:ext cx="3533016" cy="1469642"/>
        </p:xfrm>
        <a:graphic>
          <a:graphicData uri="http://schemas.openxmlformats.org/drawingml/2006/table">
            <a:tbl>
              <a:tblPr bandRow="1"/>
              <a:tblGrid>
                <a:gridCol w="2223450">
                  <a:extLst>
                    <a:ext uri="{9D8B030D-6E8A-4147-A177-3AD203B41FA5}">
                      <a16:colId xmlns:a16="http://schemas.microsoft.com/office/drawing/2014/main" val="4098037155"/>
                    </a:ext>
                  </a:extLst>
                </a:gridCol>
                <a:gridCol w="1309566">
                  <a:extLst>
                    <a:ext uri="{9D8B030D-6E8A-4147-A177-3AD203B41FA5}">
                      <a16:colId xmlns:a16="http://schemas.microsoft.com/office/drawing/2014/main" val="3287299470"/>
                    </a:ext>
                  </a:extLst>
                </a:gridCol>
              </a:tblGrid>
              <a:tr h="227729">
                <a:tc gridSpan="2">
                  <a:txBody>
                    <a:bodyPr/>
                    <a:lstStyle/>
                    <a:p>
                      <a:pPr marL="0" algn="ctr" rtl="0" eaLnBrk="1" fontAlgn="b" latinLnBrk="0" hangingPunct="1"/>
                      <a:r>
                        <a:rPr lang="en-US" sz="1200" b="1" i="0" u="none" strike="noStrike" kern="1200">
                          <a:solidFill>
                            <a:srgbClr val="FFFFFF"/>
                          </a:solidFill>
                          <a:effectLst/>
                          <a:latin typeface="Poppins"/>
                          <a:ea typeface="+mn-ea"/>
                          <a:cs typeface="+mn-cs"/>
                        </a:rPr>
                        <a:t>Portfolio Analysis </a:t>
                      </a:r>
                      <a:endParaRPr lang="en-US" sz="1200" b="1" i="0" u="none" strike="noStrike" kern="1200">
                        <a:solidFill>
                          <a:srgbClr val="FFFFFF"/>
                        </a:solidFill>
                        <a:effectLst/>
                        <a:latin typeface="Poppins" panose="00000500000000000000" pitchFamily="2" charset="0"/>
                        <a:ea typeface="+mn-ea"/>
                        <a:cs typeface="+mn-cs"/>
                      </a:endParaRP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1857"/>
                    </a:solidFill>
                  </a:tcPr>
                </a:tc>
                <a:tc hMerge="1">
                  <a:txBody>
                    <a:bodyPr/>
                    <a:lstStyle/>
                    <a:p>
                      <a:endParaRPr lang="en-US"/>
                    </a:p>
                  </a:txBody>
                  <a:tcPr/>
                </a:tc>
                <a:extLst>
                  <a:ext uri="{0D108BD9-81ED-4DB2-BD59-A6C34878D82A}">
                    <a16:rowId xmlns:a16="http://schemas.microsoft.com/office/drawing/2014/main" val="1623252900"/>
                  </a:ext>
                </a:extLst>
              </a:tr>
              <a:tr h="276307">
                <a:tc>
                  <a:txBody>
                    <a:bodyPr/>
                    <a:lstStyle/>
                    <a:p>
                      <a:pPr algn="l" rtl="0" fontAlgn="ctr"/>
                      <a:r>
                        <a:rPr lang="en-US" sz="1200" b="0" i="0" u="none" strike="noStrike">
                          <a:solidFill>
                            <a:srgbClr val="000000"/>
                          </a:solidFill>
                          <a:effectLst/>
                          <a:latin typeface="Poppins"/>
                        </a:rPr>
                        <a:t>Portfolio Beta</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 0.91</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0683430"/>
                  </a:ext>
                </a:extLst>
              </a:tr>
              <a:tr h="276307">
                <a:tc>
                  <a:txBody>
                    <a:bodyPr/>
                    <a:lstStyle/>
                    <a:p>
                      <a:pPr algn="l" rtl="0" fontAlgn="ctr"/>
                      <a:r>
                        <a:rPr lang="en-US" sz="1200" b="0" i="0" u="none" strike="noStrike">
                          <a:solidFill>
                            <a:srgbClr val="000000"/>
                          </a:solidFill>
                          <a:effectLst/>
                          <a:latin typeface="Poppins"/>
                        </a:rPr>
                        <a:t>Number of Stocks</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1200" b="0" i="0" u="none" strike="noStrike">
                          <a:solidFill>
                            <a:srgbClr val="000000"/>
                          </a:solidFill>
                          <a:effectLst/>
                          <a:latin typeface="Poppins"/>
                        </a:rPr>
                        <a:t>22</a:t>
                      </a:r>
                      <a:endParaRPr lang="en-US"/>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544262"/>
                  </a:ext>
                </a:extLst>
              </a:tr>
              <a:tr h="412992">
                <a:tc>
                  <a:txBody>
                    <a:bodyPr/>
                    <a:lstStyle/>
                    <a:p>
                      <a:pPr algn="l" rtl="0" fontAlgn="ctr"/>
                      <a:r>
                        <a:rPr lang="en-US" sz="1200" b="0" i="0" u="none" strike="noStrike">
                          <a:solidFill>
                            <a:srgbClr val="000000"/>
                          </a:solidFill>
                          <a:effectLst/>
                          <a:latin typeface="Poppins"/>
                        </a:rPr>
                        <a:t>Monthly Relative Returns </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0.40%</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237347"/>
                  </a:ext>
                </a:extLst>
              </a:tr>
              <a:tr h="276307">
                <a:tc>
                  <a:txBody>
                    <a:bodyPr/>
                    <a:lstStyle/>
                    <a:p>
                      <a:pPr algn="l" rtl="0" fontAlgn="ctr"/>
                      <a:r>
                        <a:rPr lang="en-US" sz="1200" b="0" i="0" u="none" strike="noStrike">
                          <a:solidFill>
                            <a:srgbClr val="000000"/>
                          </a:solidFill>
                          <a:effectLst/>
                          <a:latin typeface="Poppins"/>
                        </a:rPr>
                        <a:t>Dividend Yield (2023)</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a:solidFill>
                            <a:srgbClr val="000000"/>
                          </a:solidFill>
                          <a:effectLst/>
                          <a:latin typeface="Poppins"/>
                        </a:rPr>
                        <a:t>3.07%</a:t>
                      </a:r>
                    </a:p>
                  </a:txBody>
                  <a:tcPr marL="5160" marR="5160" marT="5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3434530"/>
                  </a:ext>
                </a:extLst>
              </a:tr>
            </a:tbl>
          </a:graphicData>
        </a:graphic>
      </p:graphicFrame>
      <p:graphicFrame>
        <p:nvGraphicFramePr>
          <p:cNvPr id="15" name="Table 14">
            <a:extLst>
              <a:ext uri="{FF2B5EF4-FFF2-40B4-BE49-F238E27FC236}">
                <a16:creationId xmlns:a16="http://schemas.microsoft.com/office/drawing/2014/main" id="{0DF1E324-1F24-2651-EF69-7AD88C618ECC}"/>
              </a:ext>
            </a:extLst>
          </p:cNvPr>
          <p:cNvGraphicFramePr>
            <a:graphicFrameLocks noGrp="1"/>
          </p:cNvGraphicFramePr>
          <p:nvPr>
            <p:extLst>
              <p:ext uri="{D42A27DB-BD31-4B8C-83A1-F6EECF244321}">
                <p14:modId xmlns:p14="http://schemas.microsoft.com/office/powerpoint/2010/main" val="4021965344"/>
              </p:ext>
            </p:extLst>
          </p:nvPr>
        </p:nvGraphicFramePr>
        <p:xfrm>
          <a:off x="453904" y="4645026"/>
          <a:ext cx="5798278" cy="1475857"/>
        </p:xfrm>
        <a:graphic>
          <a:graphicData uri="http://schemas.openxmlformats.org/drawingml/2006/table">
            <a:tbl>
              <a:tblPr firstRow="1" bandRow="1">
                <a:tableStyleId>{5C22544A-7EE6-4342-B048-85BDC9FD1C3A}</a:tableStyleId>
              </a:tblPr>
              <a:tblGrid>
                <a:gridCol w="1221666">
                  <a:extLst>
                    <a:ext uri="{9D8B030D-6E8A-4147-A177-3AD203B41FA5}">
                      <a16:colId xmlns:a16="http://schemas.microsoft.com/office/drawing/2014/main" val="2795241777"/>
                    </a:ext>
                  </a:extLst>
                </a:gridCol>
                <a:gridCol w="783955">
                  <a:extLst>
                    <a:ext uri="{9D8B030D-6E8A-4147-A177-3AD203B41FA5}">
                      <a16:colId xmlns:a16="http://schemas.microsoft.com/office/drawing/2014/main" val="3473827780"/>
                    </a:ext>
                  </a:extLst>
                </a:gridCol>
                <a:gridCol w="652782">
                  <a:extLst>
                    <a:ext uri="{9D8B030D-6E8A-4147-A177-3AD203B41FA5}">
                      <a16:colId xmlns:a16="http://schemas.microsoft.com/office/drawing/2014/main" val="558778907"/>
                    </a:ext>
                  </a:extLst>
                </a:gridCol>
                <a:gridCol w="695335">
                  <a:extLst>
                    <a:ext uri="{9D8B030D-6E8A-4147-A177-3AD203B41FA5}">
                      <a16:colId xmlns:a16="http://schemas.microsoft.com/office/drawing/2014/main" val="2899428741"/>
                    </a:ext>
                  </a:extLst>
                </a:gridCol>
                <a:gridCol w="792429">
                  <a:extLst>
                    <a:ext uri="{9D8B030D-6E8A-4147-A177-3AD203B41FA5}">
                      <a16:colId xmlns:a16="http://schemas.microsoft.com/office/drawing/2014/main" val="3048449161"/>
                    </a:ext>
                  </a:extLst>
                </a:gridCol>
                <a:gridCol w="778218">
                  <a:extLst>
                    <a:ext uri="{9D8B030D-6E8A-4147-A177-3AD203B41FA5}">
                      <a16:colId xmlns:a16="http://schemas.microsoft.com/office/drawing/2014/main" val="957538392"/>
                    </a:ext>
                  </a:extLst>
                </a:gridCol>
                <a:gridCol w="873893">
                  <a:extLst>
                    <a:ext uri="{9D8B030D-6E8A-4147-A177-3AD203B41FA5}">
                      <a16:colId xmlns:a16="http://schemas.microsoft.com/office/drawing/2014/main" val="1487431865"/>
                    </a:ext>
                  </a:extLst>
                </a:gridCol>
              </a:tblGrid>
              <a:tr h="699473">
                <a:tc>
                  <a:txBody>
                    <a:bodyPr/>
                    <a:lstStyle/>
                    <a:p>
                      <a:pPr rtl="0" fontAlgn="auto"/>
                      <a:endParaRPr lang="en-US" sz="1200">
                        <a:effectLst/>
                        <a:latin typeface="Poppins" panose="00000500000000000000" pitchFamily="2"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2020</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2021</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2022</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2023 </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YTD 2024</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solidFill>
                            <a:schemeClr val="tx1"/>
                          </a:solidFill>
                          <a:effectLst/>
                          <a:latin typeface="Poppins"/>
                        </a:rPr>
                        <a:t>5 </a:t>
                      </a:r>
                      <a:endParaRPr lang="en-US">
                        <a:solidFill>
                          <a:schemeClr val="tx1"/>
                        </a:solidFill>
                        <a:effectLst/>
                        <a:latin typeface="Poppins"/>
                      </a:endParaRPr>
                    </a:p>
                    <a:p>
                      <a:pPr lvl="0" algn="ctr">
                        <a:buNone/>
                      </a:pPr>
                      <a:r>
                        <a:rPr lang="en-US" sz="1200">
                          <a:solidFill>
                            <a:schemeClr val="tx1"/>
                          </a:solidFill>
                          <a:effectLst/>
                          <a:latin typeface="Poppins"/>
                        </a:rPr>
                        <a:t>YEAR</a:t>
                      </a:r>
                      <a:endParaRPr lang="en-US">
                        <a:solidFill>
                          <a:schemeClr val="tx1"/>
                        </a:solidFill>
                        <a:effectLst/>
                        <a:latin typeface="Poppins"/>
                      </a:endParaRPr>
                    </a:p>
                    <a:p>
                      <a:pPr lvl="0" algn="ctr">
                        <a:buNone/>
                      </a:pPr>
                      <a:r>
                        <a:rPr lang="en-US" sz="1200">
                          <a:solidFill>
                            <a:schemeClr val="tx1"/>
                          </a:solidFill>
                          <a:effectLst/>
                          <a:latin typeface="Poppins"/>
                        </a:rPr>
                        <a:t>AVG</a:t>
                      </a:r>
                      <a:endParaRPr lang="en-US">
                        <a:solidFill>
                          <a:schemeClr val="tx1"/>
                        </a:solidFill>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4481617"/>
                  </a:ext>
                </a:extLst>
              </a:tr>
              <a:tr h="388596">
                <a:tc>
                  <a:txBody>
                    <a:bodyPr/>
                    <a:lstStyle/>
                    <a:p>
                      <a:pPr rtl="0" fontAlgn="base"/>
                      <a:r>
                        <a:rPr lang="en-US" sz="1200" b="1">
                          <a:solidFill>
                            <a:srgbClr val="A41857"/>
                          </a:solidFill>
                          <a:effectLst/>
                          <a:latin typeface="Poppins"/>
                        </a:rPr>
                        <a:t>Annual Net Returns</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15.90%</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12.71%</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15.87%</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29.68%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14.78%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17.79%</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4581169"/>
                  </a:ext>
                </a:extLst>
              </a:tr>
              <a:tr h="319184">
                <a:tc>
                  <a:txBody>
                    <a:bodyPr/>
                    <a:lstStyle/>
                    <a:p>
                      <a:pPr rtl="0" fontAlgn="base"/>
                      <a:r>
                        <a:rPr lang="en-US" sz="1200" b="1">
                          <a:solidFill>
                            <a:srgbClr val="C9C19F"/>
                          </a:solidFill>
                          <a:effectLst/>
                          <a:latin typeface="Poppins"/>
                        </a:rPr>
                        <a:t>Benchmark</a:t>
                      </a:r>
                      <a:r>
                        <a:rPr lang="en-US" sz="1200" b="1">
                          <a:effectLst/>
                          <a:latin typeface="Poppins"/>
                        </a:rPr>
                        <a:t> </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25.90%</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4.94%</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12.80%</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22.55%</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14.38%</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a:effectLst/>
                          <a:latin typeface="Poppins"/>
                        </a:rPr>
                        <a:t>16.11%</a:t>
                      </a:r>
                      <a:endParaRPr lang="en-US">
                        <a:effectLst/>
                        <a:latin typeface="Poppin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0457319"/>
                  </a:ext>
                </a:extLst>
              </a:tr>
            </a:tbl>
          </a:graphicData>
        </a:graphic>
      </p:graphicFrame>
      <p:graphicFrame>
        <p:nvGraphicFramePr>
          <p:cNvPr id="23" name="Chart 22">
            <a:extLst>
              <a:ext uri="{FF2B5EF4-FFF2-40B4-BE49-F238E27FC236}">
                <a16:creationId xmlns:a16="http://schemas.microsoft.com/office/drawing/2014/main" id="{00000000-0008-0000-0100-000003000000}"/>
              </a:ext>
              <a:ext uri="{147F2762-F138-4A5C-976F-8EAC2B608ADB}">
                <a16:predDERef xmlns:a16="http://schemas.microsoft.com/office/drawing/2014/main" pred="{00000000-0008-0000-0100-000002000000}"/>
              </a:ext>
            </a:extLst>
          </p:cNvPr>
          <p:cNvGraphicFramePr>
            <a:graphicFrameLocks/>
          </p:cNvGraphicFramePr>
          <p:nvPr>
            <p:extLst>
              <p:ext uri="{D42A27DB-BD31-4B8C-83A1-F6EECF244321}">
                <p14:modId xmlns:p14="http://schemas.microsoft.com/office/powerpoint/2010/main" val="3020053659"/>
              </p:ext>
            </p:extLst>
          </p:nvPr>
        </p:nvGraphicFramePr>
        <p:xfrm>
          <a:off x="600318" y="1558598"/>
          <a:ext cx="5505450" cy="2886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991456548"/>
              </p:ext>
            </p:extLst>
          </p:nvPr>
        </p:nvGraphicFramePr>
        <p:xfrm>
          <a:off x="9512891" y="3729791"/>
          <a:ext cx="3689350" cy="29035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B7F4BA5-BCD7-4C8F-9CAB-EDEA9A82B2D7}"/>
              </a:ext>
            </a:extLst>
          </p:cNvPr>
          <p:cNvGraphicFramePr>
            <a:graphicFrameLocks/>
          </p:cNvGraphicFramePr>
          <p:nvPr>
            <p:extLst>
              <p:ext uri="{D42A27DB-BD31-4B8C-83A1-F6EECF244321}">
                <p14:modId xmlns:p14="http://schemas.microsoft.com/office/powerpoint/2010/main" val="2550141319"/>
              </p:ext>
            </p:extLst>
          </p:nvPr>
        </p:nvGraphicFramePr>
        <p:xfrm>
          <a:off x="6369170" y="1535052"/>
          <a:ext cx="5319621" cy="2637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5037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atement Slide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atement Slide With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atem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ension Back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Back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Slide Tw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n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reak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er Slide Tw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de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atement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ur 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ur Mis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fd4abfd-992e-4c24-8dd2-2b05eef5a262">
      <Terms xmlns="http://schemas.microsoft.com/office/infopath/2007/PartnerControls"/>
    </lcf76f155ced4ddcb4097134ff3c332f>
    <TaxCatchAll xmlns="28aa0ed1-d827-48e7-872d-05a8bba9b69b" xsi:nil="true"/>
    <SharedWithUsers xmlns="28aa0ed1-d827-48e7-872d-05a8bba9b69b">
      <UserInfo>
        <DisplayName>Marvelous Raphael</DisplayName>
        <AccountId>1038</AccountId>
        <AccountType/>
      </UserInfo>
      <UserInfo>
        <DisplayName>Raymond Ugboh</DisplayName>
        <AccountId>1839</AccountId>
        <AccountType/>
      </UserInfo>
      <UserInfo>
        <DisplayName>Chukwufumnanya Chizea</DisplayName>
        <AccountId>1896</AccountId>
        <AccountType/>
      </UserInfo>
      <UserInfo>
        <DisplayName>Olufisayo Bassey</DisplayName>
        <AccountId>1116</AccountId>
        <AccountType/>
      </UserInfo>
      <UserInfo>
        <DisplayName>Nuale Graham</DisplayName>
        <AccountId>1856</AccountId>
        <AccountType/>
      </UserInfo>
      <UserInfo>
        <DisplayName>Gift Aizebeoje</DisplayName>
        <AccountId>1903</AccountId>
        <AccountType/>
      </UserInfo>
      <UserInfo>
        <DisplayName>Amarachi Abiakam</DisplayName>
        <AccountId>1959</AccountId>
        <AccountType/>
      </UserInfo>
      <UserInfo>
        <DisplayName>Olushola Banjo</DisplayName>
        <AccountId>1969</AccountId>
        <AccountType/>
      </UserInfo>
      <UserInfo>
        <DisplayName>Alieza Jo-Madugu</DisplayName>
        <AccountId>2064</AccountId>
        <AccountType/>
      </UserInfo>
      <UserInfo>
        <DisplayName>Ifeoluwa Obigbemi</DisplayName>
        <AccountId>1893</AccountId>
        <AccountType/>
      </UserInfo>
    </SharedWithUser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606641037B6C47B783827F93EC3F07" ma:contentTypeVersion="15" ma:contentTypeDescription="Create a new document." ma:contentTypeScope="" ma:versionID="a3e09bbc90b0e94d722392cb1103e3a6">
  <xsd:schema xmlns:xsd="http://www.w3.org/2001/XMLSchema" xmlns:xs="http://www.w3.org/2001/XMLSchema" xmlns:p="http://schemas.microsoft.com/office/2006/metadata/properties" xmlns:ns2="ffd4abfd-992e-4c24-8dd2-2b05eef5a262" xmlns:ns3="28aa0ed1-d827-48e7-872d-05a8bba9b69b" targetNamespace="http://schemas.microsoft.com/office/2006/metadata/properties" ma:root="true" ma:fieldsID="f7d98087e3252a14074d2f42b8b9230e" ns2:_="" ns3:_="">
    <xsd:import namespace="ffd4abfd-992e-4c24-8dd2-2b05eef5a262"/>
    <xsd:import namespace="28aa0ed1-d827-48e7-872d-05a8bba9b6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4abfd-992e-4c24-8dd2-2b05eef5a2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c9c4f3-c403-436a-a946-8a7017849f6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aa0ed1-d827-48e7-872d-05a8bba9b6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97b7f3d-a3ad-41e1-912a-6d3d457f880c}" ma:internalName="TaxCatchAll" ma:showField="CatchAllData" ma:web="28aa0ed1-d827-48e7-872d-05a8bba9b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C71753-BAF0-4B83-9DF8-D9134B3CC9D2}">
  <ds:schemaRefs>
    <ds:schemaRef ds:uri="http://schemas.openxmlformats.org/package/2006/metadata/core-properties"/>
    <ds:schemaRef ds:uri="http://purl.org/dc/elements/1.1/"/>
    <ds:schemaRef ds:uri="http://schemas.microsoft.com/office/2006/metadata/properties"/>
    <ds:schemaRef ds:uri="ffd4abfd-992e-4c24-8dd2-2b05eef5a262"/>
    <ds:schemaRef ds:uri="http://www.w3.org/XML/1998/namespace"/>
    <ds:schemaRef ds:uri="http://purl.org/dc/dcmitype/"/>
    <ds:schemaRef ds:uri="http://schemas.microsoft.com/office/2006/documentManagement/types"/>
    <ds:schemaRef ds:uri="http://schemas.microsoft.com/office/infopath/2007/PartnerControls"/>
    <ds:schemaRef ds:uri="28aa0ed1-d827-48e7-872d-05a8bba9b69b"/>
    <ds:schemaRef ds:uri="http://purl.org/dc/terms/"/>
  </ds:schemaRefs>
</ds:datastoreItem>
</file>

<file path=customXml/itemProps2.xml><?xml version="1.0" encoding="utf-8"?>
<ds:datastoreItem xmlns:ds="http://schemas.openxmlformats.org/officeDocument/2006/customXml" ds:itemID="{D7A2A84A-6829-4453-B293-DDFE523582FB}">
  <ds:schemaRefs>
    <ds:schemaRef ds:uri="http://schemas.microsoft.com/office/2006/metadata/longProperties"/>
  </ds:schemaRefs>
</ds:datastoreItem>
</file>

<file path=customXml/itemProps3.xml><?xml version="1.0" encoding="utf-8"?>
<ds:datastoreItem xmlns:ds="http://schemas.openxmlformats.org/officeDocument/2006/customXml" ds:itemID="{A6A240DA-BCC5-4BC8-B1B1-A2E55DC2B875}">
  <ds:schemaRefs>
    <ds:schemaRef ds:uri="28aa0ed1-d827-48e7-872d-05a8bba9b69b"/>
    <ds:schemaRef ds:uri="ffd4abfd-992e-4c24-8dd2-2b05eef5a2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2BCCA6C3-C8E4-4AFE-A9CC-ECF144E0E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3511</Words>
  <Application>Microsoft Office PowerPoint</Application>
  <PresentationFormat>Widescreen</PresentationFormat>
  <Paragraphs>619</Paragraphs>
  <Slides>22</Slides>
  <Notes>2</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22</vt:i4>
      </vt:variant>
    </vt:vector>
  </HeadingPairs>
  <TitlesOfParts>
    <vt:vector size="47" baseType="lpstr">
      <vt:lpstr>ＭＳ Ｐゴシック</vt:lpstr>
      <vt:lpstr>Arial</vt:lpstr>
      <vt:lpstr>Avenir Heavy</vt:lpstr>
      <vt:lpstr>Avenir Next LT Pro</vt:lpstr>
      <vt:lpstr>Baskerville</vt:lpstr>
      <vt:lpstr>Calibri</vt:lpstr>
      <vt:lpstr>Poppins</vt:lpstr>
      <vt:lpstr>Poppins </vt:lpstr>
      <vt:lpstr>Poppins SemiBold</vt:lpstr>
      <vt:lpstr>Wingdings</vt:lpstr>
      <vt:lpstr>Cover Slide</vt:lpstr>
      <vt:lpstr>Cover Slide Two</vt:lpstr>
      <vt:lpstr>Inner Slide</vt:lpstr>
      <vt:lpstr>Breaker Slide</vt:lpstr>
      <vt:lpstr>Breaker Slide Two</vt:lpstr>
      <vt:lpstr>Video Slide</vt:lpstr>
      <vt:lpstr>Statement Slide Master</vt:lpstr>
      <vt:lpstr>Our Vision</vt:lpstr>
      <vt:lpstr>Our Mission</vt:lpstr>
      <vt:lpstr>Statement Slide White</vt:lpstr>
      <vt:lpstr>Statement Slide With Image</vt:lpstr>
      <vt:lpstr>Statement Slide</vt:lpstr>
      <vt:lpstr>1_Cover Slide</vt:lpstr>
      <vt:lpstr>Pension Back Cover</vt:lpstr>
      <vt:lpstr>Back Cover</vt:lpstr>
      <vt:lpstr>Mutual Fund Fact Sheet </vt:lpstr>
      <vt:lpstr>Macroeconomics &amp; Market Update</vt:lpstr>
      <vt:lpstr>PowerPoint Presentation</vt:lpstr>
      <vt:lpstr>PowerPoint Presentation</vt:lpstr>
      <vt:lpstr>Mutual Fund Performance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Asset &amp; Resource Management Co.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 _Who We Are Orientation Slides_December 2010</dc:title>
  <dc:creator>ogochukwu</dc:creator>
  <cp:lastModifiedBy>Nuale Graham</cp:lastModifiedBy>
  <cp:revision>2</cp:revision>
  <cp:lastPrinted>2018-07-27T15:58:41Z</cp:lastPrinted>
  <dcterms:created xsi:type="dcterms:W3CDTF">2010-12-08T23:16:34Z</dcterms:created>
  <dcterms:modified xsi:type="dcterms:W3CDTF">2024-03-04T12:40:56Z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ArticulateGUID">
    <vt:lpwstr>17A0374A-8B11-4FE1-AA3F-8FF202097783</vt:lpwstr>
  </property>
  <property fmtid="{D5CDD505-2E9C-101B-9397-08002B2CF9AE}" pid="4" name="ArticulatePath">
    <vt:lpwstr>AAP 1 - CEO Presentation</vt:lpwstr>
  </property>
  <property fmtid="{D5CDD505-2E9C-101B-9397-08002B2CF9AE}" pid="5" name="DLPManualFileClassification">
    <vt:lpwstr>{1A067545-A4E2-4FA1-8094-0D7902669705}</vt:lpwstr>
  </property>
  <property fmtid="{D5CDD505-2E9C-101B-9397-08002B2CF9AE}" pid="6" name="DLPManualFileClassificationLastModifiedBy">
    <vt:lpwstr>HQ-LAPTOPMCC01\Ethan</vt:lpwstr>
  </property>
  <property fmtid="{D5CDD505-2E9C-101B-9397-08002B2CF9AE}" pid="7" name="DLPManualFileClassificationLastModificationDate">
    <vt:lpwstr>1610636497</vt:lpwstr>
  </property>
  <property fmtid="{D5CDD505-2E9C-101B-9397-08002B2CF9AE}" pid="8" name="DLPManualFileClassificationVersion">
    <vt:lpwstr>11.4.0.45</vt:lpwstr>
  </property>
  <property fmtid="{D5CDD505-2E9C-101B-9397-08002B2CF9AE}" pid="9" name="ClassificationContentMarkingHeaderLocations">
    <vt:lpwstr>Custom Design:3\1_Custom Design:3\2_Custom Design:13\3_Custom Design:3\Back Cover:3</vt:lpwstr>
  </property>
  <property fmtid="{D5CDD505-2E9C-101B-9397-08002B2CF9AE}" pid="10" name="ClassificationContentMarkingHeaderText">
    <vt:lpwstr>ARM | Classification: INTERNAL USE</vt:lpwstr>
  </property>
  <property fmtid="{D5CDD505-2E9C-101B-9397-08002B2CF9AE}" pid="11" name="MSIP_Label_c863f93c-0ce4-4fbb-869c-54e0e9df3f60_Enabled">
    <vt:lpwstr>true</vt:lpwstr>
  </property>
  <property fmtid="{D5CDD505-2E9C-101B-9397-08002B2CF9AE}" pid="12" name="MSIP_Label_c863f93c-0ce4-4fbb-869c-54e0e9df3f60_SetDate">
    <vt:lpwstr>2023-08-25T14:51:51Z</vt:lpwstr>
  </property>
  <property fmtid="{D5CDD505-2E9C-101B-9397-08002B2CF9AE}" pid="13" name="MSIP_Label_c863f93c-0ce4-4fbb-869c-54e0e9df3f60_Method">
    <vt:lpwstr>Privileged</vt:lpwstr>
  </property>
  <property fmtid="{D5CDD505-2E9C-101B-9397-08002B2CF9AE}" pid="14" name="MSIP_Label_c863f93c-0ce4-4fbb-869c-54e0e9df3f60_Name">
    <vt:lpwstr>Internal Use</vt:lpwstr>
  </property>
  <property fmtid="{D5CDD505-2E9C-101B-9397-08002B2CF9AE}" pid="15" name="MSIP_Label_c863f93c-0ce4-4fbb-869c-54e0e9df3f60_SiteId">
    <vt:lpwstr>9f25a8c8-cf3d-46c4-a814-fff1e458eba0</vt:lpwstr>
  </property>
  <property fmtid="{D5CDD505-2E9C-101B-9397-08002B2CF9AE}" pid="16" name="MSIP_Label_c863f93c-0ce4-4fbb-869c-54e0e9df3f60_ActionId">
    <vt:lpwstr>1e44c99d-0dd0-4be4-af36-e34df1516144</vt:lpwstr>
  </property>
  <property fmtid="{D5CDD505-2E9C-101B-9397-08002B2CF9AE}" pid="17" name="MSIP_Label_c863f93c-0ce4-4fbb-869c-54e0e9df3f60_ContentBits">
    <vt:lpwstr>1</vt:lpwstr>
  </property>
  <property fmtid="{D5CDD505-2E9C-101B-9397-08002B2CF9AE}" pid="18" name="MediaServiceImageTags">
    <vt:lpwstr/>
  </property>
  <property fmtid="{D5CDD505-2E9C-101B-9397-08002B2CF9AE}" pid="19" name="ContentTypeId">
    <vt:lpwstr>0x010100BA606641037B6C47B783827F93EC3F07</vt:lpwstr>
  </property>
</Properties>
</file>